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500B7-51E6-48FA-8A9B-F0DD0BC34C25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76A6-83ED-4C9E-9D02-0965E3F613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857234"/>
          <a:ext cx="8358246" cy="5490235"/>
        </p:xfrm>
        <a:graphic>
          <a:graphicData uri="http://schemas.openxmlformats.org/drawingml/2006/table">
            <a:tbl>
              <a:tblPr/>
              <a:tblGrid>
                <a:gridCol w="922108"/>
                <a:gridCol w="5638028"/>
                <a:gridCol w="1798110"/>
              </a:tblGrid>
              <a:tr h="12687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Фонд заработной платы с учетом налогов и </a:t>
                      </a:r>
                      <a:r>
                        <a:rPr lang="ru-RU" sz="3200" b="1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ком-х</a:t>
                      </a:r>
                      <a:r>
                        <a:rPr lang="ru-RU" sz="32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выплат,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153978,1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Оплата труда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134948,4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Компенсационные выплаты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5353,7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04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Социальный налог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7916,5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Социальные отчисления в </a:t>
                      </a:r>
                      <a:r>
                        <a:rPr lang="ru-RU" sz="32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</a:t>
                      </a:r>
                      <a:r>
                        <a:rPr lang="ru-RU" sz="32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фонд соц. страхования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3882,3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 страхование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1877,2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714353"/>
          <a:ext cx="8358247" cy="5796320"/>
        </p:xfrm>
        <a:graphic>
          <a:graphicData uri="http://schemas.openxmlformats.org/drawingml/2006/table">
            <a:tbl>
              <a:tblPr/>
              <a:tblGrid>
                <a:gridCol w="922109"/>
                <a:gridCol w="5638028"/>
                <a:gridCol w="1798110"/>
              </a:tblGrid>
              <a:tr h="7460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прочих запасов и инвентаря,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12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Важное направление - обеспечение должного технического состояния школы. На строительные материалы для косметического ремонта школ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израсходованно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запланировано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моющих товаров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хозяйственных товаров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Оснащение кабинета НВП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Рассада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541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запасы (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канц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товар,фильтры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фонтанчиков, подписка,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приобритение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табличек, бланочная продукция, значки Алтын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белги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358247" cy="6098536"/>
        </p:xfrm>
        <a:graphic>
          <a:graphicData uri="http://schemas.openxmlformats.org/drawingml/2006/table">
            <a:tbl>
              <a:tblPr/>
              <a:tblGrid>
                <a:gridCol w="922108"/>
                <a:gridCol w="5935940"/>
                <a:gridCol w="1500199"/>
              </a:tblGrid>
              <a:tr h="214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151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Коммунальные услуги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5755,4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Оплата услуг связи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1132,5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159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Оплата прочих услуг и работ, в том числе: 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7240,9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58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рамках плана мероприятий по созданию условий для беспрепятственного доступа инвалидов и других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маломобильных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групп населения к объектам социальной инфраструктуры установлено подъёмное устройство в школе на сумму 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710,0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5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Комплексная система безопасности(обслуживание Охранно-пожарное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сигнализаци,выезд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мобильной группы, тревожная кнопка)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123,0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79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Текущий ремонт оборудования (заправка картриджа и ремонт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компютерного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оборудования)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92,9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Питание 1-х классов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3069,0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1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услуги и работы(вывоз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мусора,дезинфекция,медосмотр,опрессовка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и промывка, обслуживание 1С-бух,услуга прачечной, изготовление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баннера,огнезащитная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оброботка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поверка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монометра,билименд,курсы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психологов,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фин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услуги,обслуж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система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видеоналюдения,атестация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отв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лиц,перезарядка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огнетущит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опломбировка теплового счетчика,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плпточный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лагерь,юрточный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лагерь,АТК,услуги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по пошивам)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3246,0</a:t>
                      </a:r>
                    </a:p>
                  </a:txBody>
                  <a:tcPr marL="7937" marR="7937" marT="79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714358"/>
          <a:ext cx="8286808" cy="5878869"/>
        </p:xfrm>
        <a:graphic>
          <a:graphicData uri="http://schemas.openxmlformats.org/drawingml/2006/table">
            <a:tbl>
              <a:tblPr/>
              <a:tblGrid>
                <a:gridCol w="914225"/>
                <a:gridCol w="5589841"/>
                <a:gridCol w="1782742"/>
              </a:tblGrid>
              <a:tr h="2330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Командировки и служебные разъезды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Затраты Фонда всеобщего обязательного среднего образования (питания малообеспеченных </a:t>
                      </a:r>
                      <a:r>
                        <a:rPr lang="ru-RU" sz="1800" b="1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сеией</a:t>
                      </a:r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сирот)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4165,4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текущие затраты (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участие на семинаре)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Приобретение машин, оборудования, инструментов. В 2018 году на материально-техническое оснащение школы закуплена и на 2019 год выделено.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4024,1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Фонатнчики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для питьевой воды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аудио система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ноутбуки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интерактивные доски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425,6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швейные машинки для кабинета технологий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280,0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электротитаны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чтобы </a:t>
                      </a:r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была горячая вода в уборных помещениях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389,4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планшеты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420,0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0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оборудования (вешалка-1шт,кресло руководителя-1шт,шкафы для кабинетов-4 компл,принтеры-3шт,утюг-3шт,проекторы-5шт)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1679,1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319</Words>
  <Application>Microsoft Office PowerPoint</Application>
  <PresentationFormat>Экран (4:3)</PresentationFormat>
  <Paragraphs>99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2019-04-09T19:15:40Z</dcterms:created>
  <dcterms:modified xsi:type="dcterms:W3CDTF">2019-04-09T19:18:36Z</dcterms:modified>
</cp:coreProperties>
</file>