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diagrams/layout2.xml" ContentType="application/vnd.openxmlformats-officedocument.drawingml.diagramLayout+xml"/>
  <Default Extension="gif" ContentType="image/gif"/>
  <Override PartName="/ppt/notesSlides/notesSlide20.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notesSlides/notesSlide11.xml" ContentType="application/vnd.openxmlformats-officedocument.presentationml.notesSlide+xml"/>
  <Override PartName="/ppt/diagrams/data5.xml" ContentType="application/vnd.openxmlformats-officedocument.drawingml.diagramData+xml"/>
  <Override PartName="/ppt/slideMasters/slideMaster7.xml" ContentType="application/vnd.openxmlformats-officedocument.presentationml.slideMaster+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slides/slide29.xml" ContentType="application/vnd.openxmlformats-officedocument.presentationml.slide+xml"/>
  <Override PartName="/ppt/slideLayouts/slideLayout39.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816" r:id="rId4"/>
    <p:sldMasterId id="2147483840" r:id="rId5"/>
    <p:sldMasterId id="2147483852" r:id="rId6"/>
    <p:sldMasterId id="2147483864" r:id="rId7"/>
  </p:sldMasterIdLst>
  <p:notesMasterIdLst>
    <p:notesMasterId r:id="rId78"/>
  </p:notesMasterIdLst>
  <p:sldIdLst>
    <p:sldId id="356" r:id="rId8"/>
    <p:sldId id="355" r:id="rId9"/>
    <p:sldId id="263" r:id="rId10"/>
    <p:sldId id="297" r:id="rId11"/>
    <p:sldId id="278" r:id="rId12"/>
    <p:sldId id="277" r:id="rId13"/>
    <p:sldId id="284" r:id="rId14"/>
    <p:sldId id="298" r:id="rId15"/>
    <p:sldId id="286" r:id="rId16"/>
    <p:sldId id="299" r:id="rId17"/>
    <p:sldId id="302" r:id="rId18"/>
    <p:sldId id="341" r:id="rId19"/>
    <p:sldId id="354" r:id="rId20"/>
    <p:sldId id="303" r:id="rId21"/>
    <p:sldId id="342" r:id="rId22"/>
    <p:sldId id="310" r:id="rId23"/>
    <p:sldId id="311" r:id="rId24"/>
    <p:sldId id="343" r:id="rId25"/>
    <p:sldId id="352" r:id="rId26"/>
    <p:sldId id="353" r:id="rId27"/>
    <p:sldId id="294" r:id="rId28"/>
    <p:sldId id="365" r:id="rId29"/>
    <p:sldId id="279" r:id="rId30"/>
    <p:sldId id="280" r:id="rId31"/>
    <p:sldId id="363" r:id="rId32"/>
    <p:sldId id="370" r:id="rId33"/>
    <p:sldId id="357" r:id="rId34"/>
    <p:sldId id="358" r:id="rId35"/>
    <p:sldId id="362" r:id="rId36"/>
    <p:sldId id="405" r:id="rId37"/>
    <p:sldId id="364" r:id="rId38"/>
    <p:sldId id="359" r:id="rId39"/>
    <p:sldId id="360" r:id="rId40"/>
    <p:sldId id="361" r:id="rId41"/>
    <p:sldId id="366" r:id="rId42"/>
    <p:sldId id="367" r:id="rId43"/>
    <p:sldId id="368" r:id="rId44"/>
    <p:sldId id="369" r:id="rId45"/>
    <p:sldId id="371" r:id="rId46"/>
    <p:sldId id="372" r:id="rId47"/>
    <p:sldId id="373" r:id="rId48"/>
    <p:sldId id="374" r:id="rId49"/>
    <p:sldId id="375" r:id="rId50"/>
    <p:sldId id="376" r:id="rId51"/>
    <p:sldId id="377" r:id="rId52"/>
    <p:sldId id="378" r:id="rId53"/>
    <p:sldId id="382" r:id="rId54"/>
    <p:sldId id="384" r:id="rId55"/>
    <p:sldId id="385" r:id="rId56"/>
    <p:sldId id="386" r:id="rId57"/>
    <p:sldId id="387" r:id="rId58"/>
    <p:sldId id="388" r:id="rId59"/>
    <p:sldId id="389" r:id="rId60"/>
    <p:sldId id="379" r:id="rId61"/>
    <p:sldId id="380" r:id="rId62"/>
    <p:sldId id="381" r:id="rId63"/>
    <p:sldId id="398" r:id="rId64"/>
    <p:sldId id="399" r:id="rId65"/>
    <p:sldId id="400" r:id="rId66"/>
    <p:sldId id="401" r:id="rId67"/>
    <p:sldId id="404" r:id="rId68"/>
    <p:sldId id="390" r:id="rId69"/>
    <p:sldId id="391" r:id="rId70"/>
    <p:sldId id="392" r:id="rId71"/>
    <p:sldId id="393" r:id="rId72"/>
    <p:sldId id="394" r:id="rId73"/>
    <p:sldId id="395" r:id="rId74"/>
    <p:sldId id="396" r:id="rId75"/>
    <p:sldId id="397" r:id="rId76"/>
    <p:sldId id="403" r:id="rId77"/>
  </p:sldIdLst>
  <p:sldSz cx="12192000" cy="6858000"/>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1606" autoAdjust="0"/>
    <p:restoredTop sz="94660"/>
  </p:normalViewPr>
  <p:slideViewPr>
    <p:cSldViewPr snapToGrid="0">
      <p:cViewPr varScale="1">
        <p:scale>
          <a:sx n="110" d="100"/>
          <a:sy n="110" d="100"/>
        </p:scale>
        <p:origin x="-348"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diagrams/_rels/data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hyperlink" Target="&#1059;&#1095;&#1077;&#1073;&#1085;&#1072;&#1103;%20&#1087;&#1088;&#1086;&#1075;&#1088;&#1072;&#1084;&#1084;&#1072;_&#1056;&#1091;&#1089;&#1089;&#1082;&#1080;&#1081;%20&#1103;&#1079;&#1099;&#1082;%20&#1071;1_2-4%20&#1082;&#1083;&#1072;&#1089;&#1089;.docx" TargetMode="External"/></Relationships>
</file>

<file path=ppt/diagrams/_rels/data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 Id="rId4" Type="http://schemas.openxmlformats.org/officeDocument/2006/relationships/image" Target="../media/image61.png"/></Relationships>
</file>

<file path=ppt/diagrams/_rels/drawing5.xml.rels><?xml version="1.0" encoding="UTF-8" standalone="yes"?>
<Relationships xmlns="http://schemas.openxmlformats.org/package/2006/relationships"><Relationship Id="rId3" Type="http://schemas.openxmlformats.org/officeDocument/2006/relationships/image" Target="../media/image601.png"/><Relationship Id="rId2" Type="http://schemas.openxmlformats.org/officeDocument/2006/relationships/image" Target="../media/image591.png"/><Relationship Id="rId1" Type="http://schemas.openxmlformats.org/officeDocument/2006/relationships/image" Target="../media/image581.png"/><Relationship Id="rId4" Type="http://schemas.openxmlformats.org/officeDocument/2006/relationships/image" Target="../media/image611.png"/></Relationships>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EED3DA-5FC6-4A7E-9AB6-512030A71688}" type="doc">
      <dgm:prSet loTypeId="urn:microsoft.com/office/officeart/2009/3/layout/StepUpProcess" loCatId="process" qsTypeId="urn:microsoft.com/office/officeart/2005/8/quickstyle/simple1" qsCatId="simple" csTypeId="urn:microsoft.com/office/officeart/2005/8/colors/colorful1#2" csCatId="colorful" phldr="1"/>
      <dgm:spPr/>
    </dgm:pt>
    <dgm:pt modelId="{30AC78FD-5495-42F0-B5C2-061C703E0B5B}">
      <dgm:prSet phldrT="[Текст]" custT="1"/>
      <dgm:spPr/>
      <dgm:t>
        <a:bodyPr/>
        <a:lstStyle/>
        <a:p>
          <a:r>
            <a:rPr lang="ru-RU" sz="1600" dirty="0" err="1" smtClean="0">
              <a:solidFill>
                <a:schemeClr val="tx1"/>
              </a:solidFill>
              <a:latin typeface="Arial Narrow" panose="020B0606020202030204" pitchFamily="34" charset="0"/>
            </a:rPr>
            <a:t>Оқу</a:t>
          </a:r>
          <a:r>
            <a:rPr lang="ru-RU" sz="1600" dirty="0" smtClean="0">
              <a:solidFill>
                <a:schemeClr val="tx1"/>
              </a:solidFill>
              <a:latin typeface="Arial Narrow" panose="020B0606020202030204" pitchFamily="34" charset="0"/>
            </a:rPr>
            <a:t> </a:t>
          </a:r>
          <a:r>
            <a:rPr lang="ru-RU" sz="1600" dirty="0" err="1" smtClean="0">
              <a:solidFill>
                <a:schemeClr val="tx1"/>
              </a:solidFill>
              <a:latin typeface="Arial Narrow" panose="020B0606020202030204" pitchFamily="34" charset="0"/>
            </a:rPr>
            <a:t>бағдарламасы</a:t>
          </a:r>
          <a:r>
            <a:rPr lang="ru-RU" sz="1600" dirty="0" smtClean="0">
              <a:solidFill>
                <a:schemeClr val="tx1"/>
              </a:solidFill>
              <a:latin typeface="Arial Narrow" panose="020B0606020202030204" pitchFamily="34" charset="0"/>
            </a:rPr>
            <a:t>/</a:t>
          </a:r>
          <a:r>
            <a:rPr lang="ru-RU" sz="1600" dirty="0" err="1" smtClean="0">
              <a:solidFill>
                <a:schemeClr val="tx1"/>
              </a:solidFill>
              <a:latin typeface="Arial Narrow" panose="020B0606020202030204" pitchFamily="34" charset="0"/>
            </a:rPr>
            <a:t>жоспары</a:t>
          </a:r>
          <a:endParaRPr lang="ru-RU" sz="1600" dirty="0">
            <a:solidFill>
              <a:schemeClr val="tx1"/>
            </a:solidFill>
            <a:latin typeface="Arial Narrow" panose="020B0606020202030204" pitchFamily="34" charset="0"/>
          </a:endParaRPr>
        </a:p>
      </dgm:t>
    </dgm:pt>
    <dgm:pt modelId="{F297E2DF-463B-4BD4-89CA-0076079B0988}" type="parTrans" cxnId="{DE27E42C-27E4-4689-8251-9EEA374234B1}">
      <dgm:prSet/>
      <dgm:spPr/>
      <dgm:t>
        <a:bodyPr/>
        <a:lstStyle/>
        <a:p>
          <a:endParaRPr lang="ru-RU"/>
        </a:p>
      </dgm:t>
    </dgm:pt>
    <dgm:pt modelId="{59CDC86A-7412-4192-B2CC-170EF085DE96}" type="sibTrans" cxnId="{DE27E42C-27E4-4689-8251-9EEA374234B1}">
      <dgm:prSet/>
      <dgm:spPr/>
      <dgm:t>
        <a:bodyPr/>
        <a:lstStyle/>
        <a:p>
          <a:endParaRPr lang="ru-RU"/>
        </a:p>
      </dgm:t>
    </dgm:pt>
    <dgm:pt modelId="{11324F01-8B1A-46B2-B948-EC2D3A4B556B}">
      <dgm:prSet phldrT="[Текст]" custT="1"/>
      <dgm:spPr/>
      <dgm:t>
        <a:bodyPr/>
        <a:lstStyle/>
        <a:p>
          <a:r>
            <a:rPr lang="ru-RU" sz="1600" dirty="0" err="1" smtClean="0">
              <a:latin typeface="Arial Narrow" panose="020B0606020202030204" pitchFamily="34" charset="0"/>
            </a:rPr>
            <a:t>Оқу</a:t>
          </a:r>
          <a:r>
            <a:rPr lang="ru-RU" sz="1600" dirty="0" smtClean="0">
              <a:latin typeface="Arial Narrow" panose="020B0606020202030204" pitchFamily="34" charset="0"/>
            </a:rPr>
            <a:t> </a:t>
          </a:r>
          <a:r>
            <a:rPr lang="ru-RU" sz="1600" dirty="0" err="1" smtClean="0">
              <a:latin typeface="Arial Narrow" panose="020B0606020202030204" pitchFamily="34" charset="0"/>
            </a:rPr>
            <a:t>мақсаттары</a:t>
          </a:r>
          <a:endParaRPr lang="ru-RU" sz="1600" dirty="0">
            <a:latin typeface="Arial Narrow" panose="020B0606020202030204" pitchFamily="34" charset="0"/>
          </a:endParaRPr>
        </a:p>
      </dgm:t>
    </dgm:pt>
    <dgm:pt modelId="{BA2AB586-5FB5-4856-9E25-1583DDACD9EB}" type="parTrans" cxnId="{573B34AA-C311-4AAB-94CF-50A171B2EAD0}">
      <dgm:prSet/>
      <dgm:spPr/>
      <dgm:t>
        <a:bodyPr/>
        <a:lstStyle/>
        <a:p>
          <a:endParaRPr lang="ru-RU"/>
        </a:p>
      </dgm:t>
    </dgm:pt>
    <dgm:pt modelId="{2604CF32-3631-49DD-99B4-5DF17886A111}" type="sibTrans" cxnId="{573B34AA-C311-4AAB-94CF-50A171B2EAD0}">
      <dgm:prSet/>
      <dgm:spPr/>
      <dgm:t>
        <a:bodyPr/>
        <a:lstStyle/>
        <a:p>
          <a:endParaRPr lang="ru-RU"/>
        </a:p>
      </dgm:t>
    </dgm:pt>
    <dgm:pt modelId="{CD497103-D735-488A-90CD-04AD7BA8F01A}">
      <dgm:prSet phldrT="[Текст]" custT="1"/>
      <dgm:spPr/>
      <dgm:t>
        <a:bodyPr/>
        <a:lstStyle/>
        <a:p>
          <a:r>
            <a:rPr lang="ru-RU" sz="1600" dirty="0" err="1" smtClean="0">
              <a:latin typeface="Arial Narrow" panose="020B0606020202030204" pitchFamily="34" charset="0"/>
            </a:rPr>
            <a:t>Бағалау</a:t>
          </a:r>
          <a:r>
            <a:rPr lang="ru-RU" sz="1600" dirty="0" smtClean="0">
              <a:latin typeface="Arial Narrow" panose="020B0606020202030204" pitchFamily="34" charset="0"/>
            </a:rPr>
            <a:t> </a:t>
          </a:r>
          <a:r>
            <a:rPr lang="ru-RU" sz="1600" dirty="0" err="1" smtClean="0">
              <a:latin typeface="Arial Narrow" panose="020B0606020202030204" pitchFamily="34" charset="0"/>
            </a:rPr>
            <a:t>критерийлері</a:t>
          </a:r>
          <a:endParaRPr lang="ru-RU" sz="1600" dirty="0">
            <a:latin typeface="Arial Narrow" panose="020B0606020202030204" pitchFamily="34" charset="0"/>
          </a:endParaRPr>
        </a:p>
      </dgm:t>
    </dgm:pt>
    <dgm:pt modelId="{1474283B-DD66-46E0-8303-52D6DBCB3508}" type="parTrans" cxnId="{24BD2629-6960-40F7-8E44-3705DBFC0BE1}">
      <dgm:prSet/>
      <dgm:spPr/>
      <dgm:t>
        <a:bodyPr/>
        <a:lstStyle/>
        <a:p>
          <a:endParaRPr lang="ru-RU"/>
        </a:p>
      </dgm:t>
    </dgm:pt>
    <dgm:pt modelId="{7112A0F9-68CC-4A54-BB29-7FD3BCD3A325}" type="sibTrans" cxnId="{24BD2629-6960-40F7-8E44-3705DBFC0BE1}">
      <dgm:prSet/>
      <dgm:spPr/>
      <dgm:t>
        <a:bodyPr/>
        <a:lstStyle/>
        <a:p>
          <a:endParaRPr lang="ru-RU"/>
        </a:p>
      </dgm:t>
    </dgm:pt>
    <dgm:pt modelId="{E590BC7F-9772-458A-9ED3-5011EFB39CE6}">
      <dgm:prSet phldrT="[Текст]" custT="1"/>
      <dgm:spPr/>
      <dgm:t>
        <a:bodyPr/>
        <a:lstStyle/>
        <a:p>
          <a:r>
            <a:rPr lang="ru-RU" sz="1600" dirty="0" err="1" smtClean="0">
              <a:latin typeface="Times New Roman" panose="02020603050405020304" pitchFamily="18" charset="0"/>
              <a:cs typeface="Times New Roman" panose="02020603050405020304" pitchFamily="18" charset="0"/>
            </a:rPr>
            <a:t>Тапсырмалар</a:t>
          </a:r>
          <a:endParaRPr lang="ru-RU" sz="1600" dirty="0">
            <a:latin typeface="Times New Roman" panose="02020603050405020304" pitchFamily="18" charset="0"/>
            <a:cs typeface="Times New Roman" panose="02020603050405020304" pitchFamily="18" charset="0"/>
          </a:endParaRPr>
        </a:p>
      </dgm:t>
    </dgm:pt>
    <dgm:pt modelId="{0879BE88-27E2-49B2-8298-E9C18F4AC3D7}" type="parTrans" cxnId="{FFFAE938-1EBD-4B89-931E-1B7CBED6A535}">
      <dgm:prSet/>
      <dgm:spPr/>
      <dgm:t>
        <a:bodyPr/>
        <a:lstStyle/>
        <a:p>
          <a:endParaRPr lang="ru-RU"/>
        </a:p>
      </dgm:t>
    </dgm:pt>
    <dgm:pt modelId="{34C827AB-0CF2-4C10-83D8-5FA4825CA111}" type="sibTrans" cxnId="{FFFAE938-1EBD-4B89-931E-1B7CBED6A535}">
      <dgm:prSet/>
      <dgm:spPr/>
      <dgm:t>
        <a:bodyPr/>
        <a:lstStyle/>
        <a:p>
          <a:endParaRPr lang="ru-RU"/>
        </a:p>
      </dgm:t>
    </dgm:pt>
    <dgm:pt modelId="{43DD3D3A-8711-4F14-8F88-FD8D905268C1}">
      <dgm:prSet phldrT="[Текст]" custT="1"/>
      <dgm:spPr/>
      <dgm:t>
        <a:bodyPr/>
        <a:lstStyle/>
        <a:p>
          <a:r>
            <a:rPr lang="ru-RU" sz="1600" dirty="0" err="1" smtClean="0">
              <a:latin typeface="Arial Narrow" panose="020B0606020202030204" pitchFamily="34" charset="0"/>
            </a:rPr>
            <a:t>Дескрип-торлар</a:t>
          </a:r>
          <a:r>
            <a:rPr lang="ru-RU" sz="2000" dirty="0" smtClean="0"/>
            <a:t> </a:t>
          </a:r>
          <a:endParaRPr lang="ru-RU" sz="2000" dirty="0"/>
        </a:p>
      </dgm:t>
    </dgm:pt>
    <dgm:pt modelId="{67D6C28C-BD1E-43B0-895D-96BAF7E36979}" type="parTrans" cxnId="{3F8381DD-D0D8-4A14-988B-C1CBC8AC2DF4}">
      <dgm:prSet/>
      <dgm:spPr/>
      <dgm:t>
        <a:bodyPr/>
        <a:lstStyle/>
        <a:p>
          <a:endParaRPr lang="ru-RU"/>
        </a:p>
      </dgm:t>
    </dgm:pt>
    <dgm:pt modelId="{328FAF70-D00C-45DD-8C0C-C712A8690CE9}" type="sibTrans" cxnId="{3F8381DD-D0D8-4A14-988B-C1CBC8AC2DF4}">
      <dgm:prSet/>
      <dgm:spPr/>
      <dgm:t>
        <a:bodyPr/>
        <a:lstStyle/>
        <a:p>
          <a:endParaRPr lang="ru-RU"/>
        </a:p>
      </dgm:t>
    </dgm:pt>
    <dgm:pt modelId="{CA7CB344-B4AC-4A26-AE49-FB1D2D49C1DE}">
      <dgm:prSet phldrT="[Текст]" custT="1"/>
      <dgm:spPr/>
      <dgm:t>
        <a:bodyPr/>
        <a:lstStyle/>
        <a:p>
          <a:r>
            <a:rPr lang="ru-RU" sz="1600" dirty="0" err="1" smtClean="0">
              <a:latin typeface="Times New Roman" panose="02020603050405020304" pitchFamily="18" charset="0"/>
              <a:cs typeface="Times New Roman" panose="02020603050405020304" pitchFamily="18" charset="0"/>
            </a:rPr>
            <a:t>Ойлау</a:t>
          </a:r>
          <a:r>
            <a:rPr lang="ru-RU" sz="1600" dirty="0" smtClean="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деңгейлері</a:t>
          </a:r>
          <a:endParaRPr lang="ru-RU" sz="1600" dirty="0">
            <a:latin typeface="Times New Roman" panose="02020603050405020304" pitchFamily="18" charset="0"/>
            <a:cs typeface="Times New Roman" panose="02020603050405020304" pitchFamily="18" charset="0"/>
          </a:endParaRPr>
        </a:p>
      </dgm:t>
    </dgm:pt>
    <dgm:pt modelId="{E9C9DEA3-7606-48BA-BD02-D7B446376F54}" type="parTrans" cxnId="{AF3F6464-829B-47FD-9AD7-91B2451B809D}">
      <dgm:prSet/>
      <dgm:spPr/>
      <dgm:t>
        <a:bodyPr/>
        <a:lstStyle/>
        <a:p>
          <a:endParaRPr lang="ru-RU"/>
        </a:p>
      </dgm:t>
    </dgm:pt>
    <dgm:pt modelId="{971AC3B2-58BC-4EF3-AA84-6BEF91F610CD}" type="sibTrans" cxnId="{AF3F6464-829B-47FD-9AD7-91B2451B809D}">
      <dgm:prSet/>
      <dgm:spPr/>
      <dgm:t>
        <a:bodyPr/>
        <a:lstStyle/>
        <a:p>
          <a:endParaRPr lang="ru-RU"/>
        </a:p>
      </dgm:t>
    </dgm:pt>
    <dgm:pt modelId="{AE5B2A6D-CFEC-4554-8DD3-229934591367}" type="pres">
      <dgm:prSet presAssocID="{31EED3DA-5FC6-4A7E-9AB6-512030A71688}" presName="rootnode" presStyleCnt="0">
        <dgm:presLayoutVars>
          <dgm:chMax/>
          <dgm:chPref/>
          <dgm:dir/>
          <dgm:animLvl val="lvl"/>
        </dgm:presLayoutVars>
      </dgm:prSet>
      <dgm:spPr/>
    </dgm:pt>
    <dgm:pt modelId="{136AE76D-84B3-4AF3-8990-0FF7A6063386}" type="pres">
      <dgm:prSet presAssocID="{30AC78FD-5495-42F0-B5C2-061C703E0B5B}" presName="composite" presStyleCnt="0"/>
      <dgm:spPr/>
    </dgm:pt>
    <dgm:pt modelId="{DD715679-F1E5-467E-A0F5-64E7DBD6DBE6}" type="pres">
      <dgm:prSet presAssocID="{30AC78FD-5495-42F0-B5C2-061C703E0B5B}" presName="LShape" presStyleLbl="alignNode1" presStyleIdx="0" presStyleCnt="11" custScaleX="141053"/>
      <dgm:spPr/>
    </dgm:pt>
    <dgm:pt modelId="{70B18BA8-8588-4CA6-92C0-037A72541024}" type="pres">
      <dgm:prSet presAssocID="{30AC78FD-5495-42F0-B5C2-061C703E0B5B}" presName="ParentText" presStyleLbl="revTx" presStyleIdx="0" presStyleCnt="6" custScaleX="148793">
        <dgm:presLayoutVars>
          <dgm:chMax val="0"/>
          <dgm:chPref val="0"/>
          <dgm:bulletEnabled val="1"/>
        </dgm:presLayoutVars>
      </dgm:prSet>
      <dgm:spPr/>
      <dgm:t>
        <a:bodyPr/>
        <a:lstStyle/>
        <a:p>
          <a:endParaRPr lang="ru-RU"/>
        </a:p>
      </dgm:t>
    </dgm:pt>
    <dgm:pt modelId="{A9AE5F43-F61F-4A4B-8359-39E4DBB49922}" type="pres">
      <dgm:prSet presAssocID="{30AC78FD-5495-42F0-B5C2-061C703E0B5B}" presName="Triangle" presStyleLbl="alignNode1" presStyleIdx="1" presStyleCnt="11"/>
      <dgm:spPr/>
    </dgm:pt>
    <dgm:pt modelId="{7E23BC4C-BCAB-470D-9B87-60EA31C3F5BC}" type="pres">
      <dgm:prSet presAssocID="{59CDC86A-7412-4192-B2CC-170EF085DE96}" presName="sibTrans" presStyleCnt="0"/>
      <dgm:spPr/>
    </dgm:pt>
    <dgm:pt modelId="{51F31745-9AC2-4554-B6DC-A8C224F31D8E}" type="pres">
      <dgm:prSet presAssocID="{59CDC86A-7412-4192-B2CC-170EF085DE96}" presName="space" presStyleCnt="0"/>
      <dgm:spPr/>
    </dgm:pt>
    <dgm:pt modelId="{FD24B526-825C-4D23-8331-0B43A4C02C27}" type="pres">
      <dgm:prSet presAssocID="{11324F01-8B1A-46B2-B948-EC2D3A4B556B}" presName="composite" presStyleCnt="0"/>
      <dgm:spPr/>
    </dgm:pt>
    <dgm:pt modelId="{4916D285-D9AD-44ED-8927-A6E1E5E2761B}" type="pres">
      <dgm:prSet presAssocID="{11324F01-8B1A-46B2-B948-EC2D3A4B556B}" presName="LShape" presStyleLbl="alignNode1" presStyleIdx="2" presStyleCnt="11" custScaleX="126548"/>
      <dgm:spPr/>
    </dgm:pt>
    <dgm:pt modelId="{0C2E894B-4234-4A83-A2C9-055481A5B12C}" type="pres">
      <dgm:prSet presAssocID="{11324F01-8B1A-46B2-B948-EC2D3A4B556B}" presName="ParentText" presStyleLbl="revTx" presStyleIdx="1" presStyleCnt="6" custScaleX="141360">
        <dgm:presLayoutVars>
          <dgm:chMax val="0"/>
          <dgm:chPref val="0"/>
          <dgm:bulletEnabled val="1"/>
        </dgm:presLayoutVars>
      </dgm:prSet>
      <dgm:spPr/>
      <dgm:t>
        <a:bodyPr/>
        <a:lstStyle/>
        <a:p>
          <a:endParaRPr lang="ru-RU"/>
        </a:p>
      </dgm:t>
    </dgm:pt>
    <dgm:pt modelId="{F5C973FB-3404-4C4E-8BAC-B34E147C57C6}" type="pres">
      <dgm:prSet presAssocID="{11324F01-8B1A-46B2-B948-EC2D3A4B556B}" presName="Triangle" presStyleLbl="alignNode1" presStyleIdx="3" presStyleCnt="11"/>
      <dgm:spPr/>
    </dgm:pt>
    <dgm:pt modelId="{4588226E-97AD-4EBE-8C1E-013B5A207327}" type="pres">
      <dgm:prSet presAssocID="{2604CF32-3631-49DD-99B4-5DF17886A111}" presName="sibTrans" presStyleCnt="0"/>
      <dgm:spPr/>
    </dgm:pt>
    <dgm:pt modelId="{1B172AC0-22D2-4B58-99E2-938BAB816C47}" type="pres">
      <dgm:prSet presAssocID="{2604CF32-3631-49DD-99B4-5DF17886A111}" presName="space" presStyleCnt="0"/>
      <dgm:spPr/>
    </dgm:pt>
    <dgm:pt modelId="{FBBE90AF-585F-4EBA-93BF-127985BD6D2A}" type="pres">
      <dgm:prSet presAssocID="{CA7CB344-B4AC-4A26-AE49-FB1D2D49C1DE}" presName="composite" presStyleCnt="0"/>
      <dgm:spPr/>
    </dgm:pt>
    <dgm:pt modelId="{ECCA8942-9000-46B6-BDEA-DA514DC45DD9}" type="pres">
      <dgm:prSet presAssocID="{CA7CB344-B4AC-4A26-AE49-FB1D2D49C1DE}" presName="LShape" presStyleLbl="alignNode1" presStyleIdx="4" presStyleCnt="11" custScaleX="133357"/>
      <dgm:spPr/>
    </dgm:pt>
    <dgm:pt modelId="{DCE6485A-A8FA-4DF8-97F4-B2AB6A86A5D5}" type="pres">
      <dgm:prSet presAssocID="{CA7CB344-B4AC-4A26-AE49-FB1D2D49C1DE}" presName="ParentText" presStyleLbl="revTx" presStyleIdx="2" presStyleCnt="6" custScaleX="123400">
        <dgm:presLayoutVars>
          <dgm:chMax val="0"/>
          <dgm:chPref val="0"/>
          <dgm:bulletEnabled val="1"/>
        </dgm:presLayoutVars>
      </dgm:prSet>
      <dgm:spPr/>
      <dgm:t>
        <a:bodyPr/>
        <a:lstStyle/>
        <a:p>
          <a:endParaRPr lang="ru-RU"/>
        </a:p>
      </dgm:t>
    </dgm:pt>
    <dgm:pt modelId="{BCB95F87-8F03-464D-9BB9-D219798542F1}" type="pres">
      <dgm:prSet presAssocID="{CA7CB344-B4AC-4A26-AE49-FB1D2D49C1DE}" presName="Triangle" presStyleLbl="alignNode1" presStyleIdx="5" presStyleCnt="11"/>
      <dgm:spPr/>
    </dgm:pt>
    <dgm:pt modelId="{A758323F-6268-4859-86DA-713E4E258604}" type="pres">
      <dgm:prSet presAssocID="{971AC3B2-58BC-4EF3-AA84-6BEF91F610CD}" presName="sibTrans" presStyleCnt="0"/>
      <dgm:spPr/>
    </dgm:pt>
    <dgm:pt modelId="{32C6CB08-4767-4F5C-A4A9-61803FFFEB1F}" type="pres">
      <dgm:prSet presAssocID="{971AC3B2-58BC-4EF3-AA84-6BEF91F610CD}" presName="space" presStyleCnt="0"/>
      <dgm:spPr/>
    </dgm:pt>
    <dgm:pt modelId="{547442AE-80E6-482D-B8AA-F04DFAABD35B}" type="pres">
      <dgm:prSet presAssocID="{CD497103-D735-488A-90CD-04AD7BA8F01A}" presName="composite" presStyleCnt="0"/>
      <dgm:spPr/>
    </dgm:pt>
    <dgm:pt modelId="{99AB978D-2519-49D7-8D77-7D1D53359C6D}" type="pres">
      <dgm:prSet presAssocID="{CD497103-D735-488A-90CD-04AD7BA8F01A}" presName="LShape" presStyleLbl="alignNode1" presStyleIdx="6" presStyleCnt="11" custScaleX="133554"/>
      <dgm:spPr/>
    </dgm:pt>
    <dgm:pt modelId="{53E6F43C-8E12-4F1F-87FC-FFA421BC697C}" type="pres">
      <dgm:prSet presAssocID="{CD497103-D735-488A-90CD-04AD7BA8F01A}" presName="ParentText" presStyleLbl="revTx" presStyleIdx="3" presStyleCnt="6" custScaleX="143250" custLinFactNeighborX="29093">
        <dgm:presLayoutVars>
          <dgm:chMax val="0"/>
          <dgm:chPref val="0"/>
          <dgm:bulletEnabled val="1"/>
        </dgm:presLayoutVars>
      </dgm:prSet>
      <dgm:spPr/>
      <dgm:t>
        <a:bodyPr/>
        <a:lstStyle/>
        <a:p>
          <a:endParaRPr lang="ru-RU"/>
        </a:p>
      </dgm:t>
    </dgm:pt>
    <dgm:pt modelId="{6B0C91DA-BAB9-4664-BC67-D8769A919468}" type="pres">
      <dgm:prSet presAssocID="{CD497103-D735-488A-90CD-04AD7BA8F01A}" presName="Triangle" presStyleLbl="alignNode1" presStyleIdx="7" presStyleCnt="11"/>
      <dgm:spPr/>
    </dgm:pt>
    <dgm:pt modelId="{87315B3E-893A-43A2-A626-4386238FED14}" type="pres">
      <dgm:prSet presAssocID="{7112A0F9-68CC-4A54-BB29-7FD3BCD3A325}" presName="sibTrans" presStyleCnt="0"/>
      <dgm:spPr/>
    </dgm:pt>
    <dgm:pt modelId="{D22E816E-14EE-4750-92A9-D929A26A2A79}" type="pres">
      <dgm:prSet presAssocID="{7112A0F9-68CC-4A54-BB29-7FD3BCD3A325}" presName="space" presStyleCnt="0"/>
      <dgm:spPr/>
    </dgm:pt>
    <dgm:pt modelId="{F17DD12F-EB13-4151-82F5-D2D04BDD65DF}" type="pres">
      <dgm:prSet presAssocID="{E590BC7F-9772-458A-9ED3-5011EFB39CE6}" presName="composite" presStyleCnt="0"/>
      <dgm:spPr/>
    </dgm:pt>
    <dgm:pt modelId="{11BE8EDD-77EB-4652-97A8-1EC011049173}" type="pres">
      <dgm:prSet presAssocID="{E590BC7F-9772-458A-9ED3-5011EFB39CE6}" presName="LShape" presStyleLbl="alignNode1" presStyleIdx="8" presStyleCnt="11" custScaleX="136054" custLinFactNeighborX="-13268"/>
      <dgm:spPr/>
    </dgm:pt>
    <dgm:pt modelId="{C1F6CB28-BF1C-4443-B53F-79D1FB551EB7}" type="pres">
      <dgm:prSet presAssocID="{E590BC7F-9772-458A-9ED3-5011EFB39CE6}" presName="ParentText" presStyleLbl="revTx" presStyleIdx="4" presStyleCnt="6" custScaleX="157811" custLinFactNeighborX="-2557" custLinFactNeighborY="4576">
        <dgm:presLayoutVars>
          <dgm:chMax val="0"/>
          <dgm:chPref val="0"/>
          <dgm:bulletEnabled val="1"/>
        </dgm:presLayoutVars>
      </dgm:prSet>
      <dgm:spPr/>
      <dgm:t>
        <a:bodyPr/>
        <a:lstStyle/>
        <a:p>
          <a:endParaRPr lang="ru-RU"/>
        </a:p>
      </dgm:t>
    </dgm:pt>
    <dgm:pt modelId="{D915E8A2-C76C-49EA-A143-A67EDD3D2627}" type="pres">
      <dgm:prSet presAssocID="{E590BC7F-9772-458A-9ED3-5011EFB39CE6}" presName="Triangle" presStyleLbl="alignNode1" presStyleIdx="9" presStyleCnt="11"/>
      <dgm:spPr/>
    </dgm:pt>
    <dgm:pt modelId="{D63C82AC-1378-400D-93D2-E51EA594D027}" type="pres">
      <dgm:prSet presAssocID="{34C827AB-0CF2-4C10-83D8-5FA4825CA111}" presName="sibTrans" presStyleCnt="0"/>
      <dgm:spPr/>
    </dgm:pt>
    <dgm:pt modelId="{E49D632B-9BDE-4121-AD1C-9A3FB545C557}" type="pres">
      <dgm:prSet presAssocID="{34C827AB-0CF2-4C10-83D8-5FA4825CA111}" presName="space" presStyleCnt="0"/>
      <dgm:spPr/>
    </dgm:pt>
    <dgm:pt modelId="{899F2828-361C-485E-95EA-377BDA2AFF18}" type="pres">
      <dgm:prSet presAssocID="{43DD3D3A-8711-4F14-8F88-FD8D905268C1}" presName="composite" presStyleCnt="0"/>
      <dgm:spPr/>
    </dgm:pt>
    <dgm:pt modelId="{DCE90392-6A0A-4437-A9ED-941B8E977A86}" type="pres">
      <dgm:prSet presAssocID="{43DD3D3A-8711-4F14-8F88-FD8D905268C1}" presName="LShape" presStyleLbl="alignNode1" presStyleIdx="10" presStyleCnt="11" custScaleX="148742"/>
      <dgm:spPr/>
    </dgm:pt>
    <dgm:pt modelId="{6A18E81C-EBC4-4DB7-BCCD-AA6E43950C83}" type="pres">
      <dgm:prSet presAssocID="{43DD3D3A-8711-4F14-8F88-FD8D905268C1}" presName="ParentText" presStyleLbl="revTx" presStyleIdx="5" presStyleCnt="6" custScaleX="137748">
        <dgm:presLayoutVars>
          <dgm:chMax val="0"/>
          <dgm:chPref val="0"/>
          <dgm:bulletEnabled val="1"/>
        </dgm:presLayoutVars>
      </dgm:prSet>
      <dgm:spPr/>
      <dgm:t>
        <a:bodyPr/>
        <a:lstStyle/>
        <a:p>
          <a:endParaRPr lang="ru-RU"/>
        </a:p>
      </dgm:t>
    </dgm:pt>
  </dgm:ptLst>
  <dgm:cxnLst>
    <dgm:cxn modelId="{A1FF6F08-85EC-418E-92BB-917AED9E4D50}" type="presOf" srcId="{30AC78FD-5495-42F0-B5C2-061C703E0B5B}" destId="{70B18BA8-8588-4CA6-92C0-037A72541024}" srcOrd="0" destOrd="0" presId="urn:microsoft.com/office/officeart/2009/3/layout/StepUpProcess"/>
    <dgm:cxn modelId="{573B34AA-C311-4AAB-94CF-50A171B2EAD0}" srcId="{31EED3DA-5FC6-4A7E-9AB6-512030A71688}" destId="{11324F01-8B1A-46B2-B948-EC2D3A4B556B}" srcOrd="1" destOrd="0" parTransId="{BA2AB586-5FB5-4856-9E25-1583DDACD9EB}" sibTransId="{2604CF32-3631-49DD-99B4-5DF17886A111}"/>
    <dgm:cxn modelId="{FFFAE938-1EBD-4B89-931E-1B7CBED6A535}" srcId="{31EED3DA-5FC6-4A7E-9AB6-512030A71688}" destId="{E590BC7F-9772-458A-9ED3-5011EFB39CE6}" srcOrd="4" destOrd="0" parTransId="{0879BE88-27E2-49B2-8298-E9C18F4AC3D7}" sibTransId="{34C827AB-0CF2-4C10-83D8-5FA4825CA111}"/>
    <dgm:cxn modelId="{C7246D04-5900-4CAD-A8DB-FB8C2E5AFC95}" type="presOf" srcId="{31EED3DA-5FC6-4A7E-9AB6-512030A71688}" destId="{AE5B2A6D-CFEC-4554-8DD3-229934591367}" srcOrd="0" destOrd="0" presId="urn:microsoft.com/office/officeart/2009/3/layout/StepUpProcess"/>
    <dgm:cxn modelId="{DE27E42C-27E4-4689-8251-9EEA374234B1}" srcId="{31EED3DA-5FC6-4A7E-9AB6-512030A71688}" destId="{30AC78FD-5495-42F0-B5C2-061C703E0B5B}" srcOrd="0" destOrd="0" parTransId="{F297E2DF-463B-4BD4-89CA-0076079B0988}" sibTransId="{59CDC86A-7412-4192-B2CC-170EF085DE96}"/>
    <dgm:cxn modelId="{F05B1EA2-3B82-48E8-9735-3E25975B1A0B}" type="presOf" srcId="{CA7CB344-B4AC-4A26-AE49-FB1D2D49C1DE}" destId="{DCE6485A-A8FA-4DF8-97F4-B2AB6A86A5D5}" srcOrd="0" destOrd="0" presId="urn:microsoft.com/office/officeart/2009/3/layout/StepUpProcess"/>
    <dgm:cxn modelId="{24BD2629-6960-40F7-8E44-3705DBFC0BE1}" srcId="{31EED3DA-5FC6-4A7E-9AB6-512030A71688}" destId="{CD497103-D735-488A-90CD-04AD7BA8F01A}" srcOrd="3" destOrd="0" parTransId="{1474283B-DD66-46E0-8303-52D6DBCB3508}" sibTransId="{7112A0F9-68CC-4A54-BB29-7FD3BCD3A325}"/>
    <dgm:cxn modelId="{0548B8E7-F112-4351-8A75-1E1368C4DD58}" type="presOf" srcId="{CD497103-D735-488A-90CD-04AD7BA8F01A}" destId="{53E6F43C-8E12-4F1F-87FC-FFA421BC697C}" srcOrd="0" destOrd="0" presId="urn:microsoft.com/office/officeart/2009/3/layout/StepUpProcess"/>
    <dgm:cxn modelId="{0F7C08F3-688A-4ED1-BE78-6C8B260A4D69}" type="presOf" srcId="{11324F01-8B1A-46B2-B948-EC2D3A4B556B}" destId="{0C2E894B-4234-4A83-A2C9-055481A5B12C}" srcOrd="0" destOrd="0" presId="urn:microsoft.com/office/officeart/2009/3/layout/StepUpProcess"/>
    <dgm:cxn modelId="{AF3F6464-829B-47FD-9AD7-91B2451B809D}" srcId="{31EED3DA-5FC6-4A7E-9AB6-512030A71688}" destId="{CA7CB344-B4AC-4A26-AE49-FB1D2D49C1DE}" srcOrd="2" destOrd="0" parTransId="{E9C9DEA3-7606-48BA-BD02-D7B446376F54}" sibTransId="{971AC3B2-58BC-4EF3-AA84-6BEF91F610CD}"/>
    <dgm:cxn modelId="{3C2BAFF4-CDCC-48D6-8296-0B0979680B0E}" type="presOf" srcId="{E590BC7F-9772-458A-9ED3-5011EFB39CE6}" destId="{C1F6CB28-BF1C-4443-B53F-79D1FB551EB7}" srcOrd="0" destOrd="0" presId="urn:microsoft.com/office/officeart/2009/3/layout/StepUpProcess"/>
    <dgm:cxn modelId="{F942BA8E-F20C-41CB-981D-84B14109FE50}" type="presOf" srcId="{43DD3D3A-8711-4F14-8F88-FD8D905268C1}" destId="{6A18E81C-EBC4-4DB7-BCCD-AA6E43950C83}" srcOrd="0" destOrd="0" presId="urn:microsoft.com/office/officeart/2009/3/layout/StepUpProcess"/>
    <dgm:cxn modelId="{3F8381DD-D0D8-4A14-988B-C1CBC8AC2DF4}" srcId="{31EED3DA-5FC6-4A7E-9AB6-512030A71688}" destId="{43DD3D3A-8711-4F14-8F88-FD8D905268C1}" srcOrd="5" destOrd="0" parTransId="{67D6C28C-BD1E-43B0-895D-96BAF7E36979}" sibTransId="{328FAF70-D00C-45DD-8C0C-C712A8690CE9}"/>
    <dgm:cxn modelId="{0CE63786-297B-4B45-B6FC-4358346B8B70}" type="presParOf" srcId="{AE5B2A6D-CFEC-4554-8DD3-229934591367}" destId="{136AE76D-84B3-4AF3-8990-0FF7A6063386}" srcOrd="0" destOrd="0" presId="urn:microsoft.com/office/officeart/2009/3/layout/StepUpProcess"/>
    <dgm:cxn modelId="{A238DB29-488F-4BA1-AEA4-0EB3D0BA21C1}" type="presParOf" srcId="{136AE76D-84B3-4AF3-8990-0FF7A6063386}" destId="{DD715679-F1E5-467E-A0F5-64E7DBD6DBE6}" srcOrd="0" destOrd="0" presId="urn:microsoft.com/office/officeart/2009/3/layout/StepUpProcess"/>
    <dgm:cxn modelId="{B3EB726A-E59C-4CC2-A1FA-349C1407E160}" type="presParOf" srcId="{136AE76D-84B3-4AF3-8990-0FF7A6063386}" destId="{70B18BA8-8588-4CA6-92C0-037A72541024}" srcOrd="1" destOrd="0" presId="urn:microsoft.com/office/officeart/2009/3/layout/StepUpProcess"/>
    <dgm:cxn modelId="{8E070EAC-80DB-43CE-BF8B-6DB35B1ABFE9}" type="presParOf" srcId="{136AE76D-84B3-4AF3-8990-0FF7A6063386}" destId="{A9AE5F43-F61F-4A4B-8359-39E4DBB49922}" srcOrd="2" destOrd="0" presId="urn:microsoft.com/office/officeart/2009/3/layout/StepUpProcess"/>
    <dgm:cxn modelId="{5C1526A8-C14D-491E-B7E5-832DB9C51751}" type="presParOf" srcId="{AE5B2A6D-CFEC-4554-8DD3-229934591367}" destId="{7E23BC4C-BCAB-470D-9B87-60EA31C3F5BC}" srcOrd="1" destOrd="0" presId="urn:microsoft.com/office/officeart/2009/3/layout/StepUpProcess"/>
    <dgm:cxn modelId="{3FC4E292-89D5-433D-AAD7-E981D3122C10}" type="presParOf" srcId="{7E23BC4C-BCAB-470D-9B87-60EA31C3F5BC}" destId="{51F31745-9AC2-4554-B6DC-A8C224F31D8E}" srcOrd="0" destOrd="0" presId="urn:microsoft.com/office/officeart/2009/3/layout/StepUpProcess"/>
    <dgm:cxn modelId="{AC98F25D-E316-4B68-A656-AFFBF91EB818}" type="presParOf" srcId="{AE5B2A6D-CFEC-4554-8DD3-229934591367}" destId="{FD24B526-825C-4D23-8331-0B43A4C02C27}" srcOrd="2" destOrd="0" presId="urn:microsoft.com/office/officeart/2009/3/layout/StepUpProcess"/>
    <dgm:cxn modelId="{D3E2F9E5-AC3D-4F5E-AE81-F5BA4A9B16C3}" type="presParOf" srcId="{FD24B526-825C-4D23-8331-0B43A4C02C27}" destId="{4916D285-D9AD-44ED-8927-A6E1E5E2761B}" srcOrd="0" destOrd="0" presId="urn:microsoft.com/office/officeart/2009/3/layout/StepUpProcess"/>
    <dgm:cxn modelId="{FCFD91F9-03F2-47CE-B973-F072D0DF0287}" type="presParOf" srcId="{FD24B526-825C-4D23-8331-0B43A4C02C27}" destId="{0C2E894B-4234-4A83-A2C9-055481A5B12C}" srcOrd="1" destOrd="0" presId="urn:microsoft.com/office/officeart/2009/3/layout/StepUpProcess"/>
    <dgm:cxn modelId="{772197C9-B3B9-4295-8834-8C81BD589B11}" type="presParOf" srcId="{FD24B526-825C-4D23-8331-0B43A4C02C27}" destId="{F5C973FB-3404-4C4E-8BAC-B34E147C57C6}" srcOrd="2" destOrd="0" presId="urn:microsoft.com/office/officeart/2009/3/layout/StepUpProcess"/>
    <dgm:cxn modelId="{83D76C5B-4DCA-489B-88C1-2DAD1A7A4716}" type="presParOf" srcId="{AE5B2A6D-CFEC-4554-8DD3-229934591367}" destId="{4588226E-97AD-4EBE-8C1E-013B5A207327}" srcOrd="3" destOrd="0" presId="urn:microsoft.com/office/officeart/2009/3/layout/StepUpProcess"/>
    <dgm:cxn modelId="{C366B550-DA76-4466-8642-89A2EC512BA3}" type="presParOf" srcId="{4588226E-97AD-4EBE-8C1E-013B5A207327}" destId="{1B172AC0-22D2-4B58-99E2-938BAB816C47}" srcOrd="0" destOrd="0" presId="urn:microsoft.com/office/officeart/2009/3/layout/StepUpProcess"/>
    <dgm:cxn modelId="{334B635F-31F3-4514-B7EE-91175CB5B9CE}" type="presParOf" srcId="{AE5B2A6D-CFEC-4554-8DD3-229934591367}" destId="{FBBE90AF-585F-4EBA-93BF-127985BD6D2A}" srcOrd="4" destOrd="0" presId="urn:microsoft.com/office/officeart/2009/3/layout/StepUpProcess"/>
    <dgm:cxn modelId="{67459C2B-CD3E-4ECA-99EE-E520000A249B}" type="presParOf" srcId="{FBBE90AF-585F-4EBA-93BF-127985BD6D2A}" destId="{ECCA8942-9000-46B6-BDEA-DA514DC45DD9}" srcOrd="0" destOrd="0" presId="urn:microsoft.com/office/officeart/2009/3/layout/StepUpProcess"/>
    <dgm:cxn modelId="{DDB85644-CAEE-4A13-B1E5-93F37BD65073}" type="presParOf" srcId="{FBBE90AF-585F-4EBA-93BF-127985BD6D2A}" destId="{DCE6485A-A8FA-4DF8-97F4-B2AB6A86A5D5}" srcOrd="1" destOrd="0" presId="urn:microsoft.com/office/officeart/2009/3/layout/StepUpProcess"/>
    <dgm:cxn modelId="{5C85B4D2-2DB8-449B-AC87-A0441DBED7F9}" type="presParOf" srcId="{FBBE90AF-585F-4EBA-93BF-127985BD6D2A}" destId="{BCB95F87-8F03-464D-9BB9-D219798542F1}" srcOrd="2" destOrd="0" presId="urn:microsoft.com/office/officeart/2009/3/layout/StepUpProcess"/>
    <dgm:cxn modelId="{CD2F1778-6371-4821-B384-3D302D1C3898}" type="presParOf" srcId="{AE5B2A6D-CFEC-4554-8DD3-229934591367}" destId="{A758323F-6268-4859-86DA-713E4E258604}" srcOrd="5" destOrd="0" presId="urn:microsoft.com/office/officeart/2009/3/layout/StepUpProcess"/>
    <dgm:cxn modelId="{6743C7E4-0263-423E-BFCA-A62887E0A6B6}" type="presParOf" srcId="{A758323F-6268-4859-86DA-713E4E258604}" destId="{32C6CB08-4767-4F5C-A4A9-61803FFFEB1F}" srcOrd="0" destOrd="0" presId="urn:microsoft.com/office/officeart/2009/3/layout/StepUpProcess"/>
    <dgm:cxn modelId="{7E049319-B2A4-4A1E-88AE-3820A5B59191}" type="presParOf" srcId="{AE5B2A6D-CFEC-4554-8DD3-229934591367}" destId="{547442AE-80E6-482D-B8AA-F04DFAABD35B}" srcOrd="6" destOrd="0" presId="urn:microsoft.com/office/officeart/2009/3/layout/StepUpProcess"/>
    <dgm:cxn modelId="{42DACBD1-6F40-4A2D-8033-439CA235E9C2}" type="presParOf" srcId="{547442AE-80E6-482D-B8AA-F04DFAABD35B}" destId="{99AB978D-2519-49D7-8D77-7D1D53359C6D}" srcOrd="0" destOrd="0" presId="urn:microsoft.com/office/officeart/2009/3/layout/StepUpProcess"/>
    <dgm:cxn modelId="{0755F56D-E3C7-4ABE-BACF-5F23C8643A7A}" type="presParOf" srcId="{547442AE-80E6-482D-B8AA-F04DFAABD35B}" destId="{53E6F43C-8E12-4F1F-87FC-FFA421BC697C}" srcOrd="1" destOrd="0" presId="urn:microsoft.com/office/officeart/2009/3/layout/StepUpProcess"/>
    <dgm:cxn modelId="{B9793435-1171-4465-96A3-8CCD97358B36}" type="presParOf" srcId="{547442AE-80E6-482D-B8AA-F04DFAABD35B}" destId="{6B0C91DA-BAB9-4664-BC67-D8769A919468}" srcOrd="2" destOrd="0" presId="urn:microsoft.com/office/officeart/2009/3/layout/StepUpProcess"/>
    <dgm:cxn modelId="{864B5EDA-BC0E-4527-B93B-9F6DE935CC32}" type="presParOf" srcId="{AE5B2A6D-CFEC-4554-8DD3-229934591367}" destId="{87315B3E-893A-43A2-A626-4386238FED14}" srcOrd="7" destOrd="0" presId="urn:microsoft.com/office/officeart/2009/3/layout/StepUpProcess"/>
    <dgm:cxn modelId="{F0104A14-E1C0-42BF-8B63-0E6093068578}" type="presParOf" srcId="{87315B3E-893A-43A2-A626-4386238FED14}" destId="{D22E816E-14EE-4750-92A9-D929A26A2A79}" srcOrd="0" destOrd="0" presId="urn:microsoft.com/office/officeart/2009/3/layout/StepUpProcess"/>
    <dgm:cxn modelId="{AEFB6B04-136A-49A8-9BE3-B57200008419}" type="presParOf" srcId="{AE5B2A6D-CFEC-4554-8DD3-229934591367}" destId="{F17DD12F-EB13-4151-82F5-D2D04BDD65DF}" srcOrd="8" destOrd="0" presId="urn:microsoft.com/office/officeart/2009/3/layout/StepUpProcess"/>
    <dgm:cxn modelId="{E7B2E826-09D4-4EF6-B244-67EF49CEF31C}" type="presParOf" srcId="{F17DD12F-EB13-4151-82F5-D2D04BDD65DF}" destId="{11BE8EDD-77EB-4652-97A8-1EC011049173}" srcOrd="0" destOrd="0" presId="urn:microsoft.com/office/officeart/2009/3/layout/StepUpProcess"/>
    <dgm:cxn modelId="{D2A3F091-E51E-4072-8685-FC94B93F9B47}" type="presParOf" srcId="{F17DD12F-EB13-4151-82F5-D2D04BDD65DF}" destId="{C1F6CB28-BF1C-4443-B53F-79D1FB551EB7}" srcOrd="1" destOrd="0" presId="urn:microsoft.com/office/officeart/2009/3/layout/StepUpProcess"/>
    <dgm:cxn modelId="{88B47FC2-C5D8-44A8-B42E-93C6459F76CE}" type="presParOf" srcId="{F17DD12F-EB13-4151-82F5-D2D04BDD65DF}" destId="{D915E8A2-C76C-49EA-A143-A67EDD3D2627}" srcOrd="2" destOrd="0" presId="urn:microsoft.com/office/officeart/2009/3/layout/StepUpProcess"/>
    <dgm:cxn modelId="{E2F2B265-6C47-4874-8B8C-76DB018CA754}" type="presParOf" srcId="{AE5B2A6D-CFEC-4554-8DD3-229934591367}" destId="{D63C82AC-1378-400D-93D2-E51EA594D027}" srcOrd="9" destOrd="0" presId="urn:microsoft.com/office/officeart/2009/3/layout/StepUpProcess"/>
    <dgm:cxn modelId="{2904B22C-2A38-4010-9D52-5345309E3DB8}" type="presParOf" srcId="{D63C82AC-1378-400D-93D2-E51EA594D027}" destId="{E49D632B-9BDE-4121-AD1C-9A3FB545C557}" srcOrd="0" destOrd="0" presId="urn:microsoft.com/office/officeart/2009/3/layout/StepUpProcess"/>
    <dgm:cxn modelId="{D698808C-2001-4A4B-9ED1-11731BBA365A}" type="presParOf" srcId="{AE5B2A6D-CFEC-4554-8DD3-229934591367}" destId="{899F2828-361C-485E-95EA-377BDA2AFF18}" srcOrd="10" destOrd="0" presId="urn:microsoft.com/office/officeart/2009/3/layout/StepUpProcess"/>
    <dgm:cxn modelId="{71F742D8-0C76-49B0-95D4-FC958831682E}" type="presParOf" srcId="{899F2828-361C-485E-95EA-377BDA2AFF18}" destId="{DCE90392-6A0A-4437-A9ED-941B8E977A86}" srcOrd="0" destOrd="0" presId="urn:microsoft.com/office/officeart/2009/3/layout/StepUpProcess"/>
    <dgm:cxn modelId="{6F446B2A-8EE5-433B-977D-40331A9B1FC4}" type="presParOf" srcId="{899F2828-361C-485E-95EA-377BDA2AFF18}" destId="{6A18E81C-EBC4-4DB7-BCCD-AA6E43950C83}" srcOrd="1" destOrd="0" presId="urn:microsoft.com/office/officeart/2009/3/layout/StepUpProces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C9C029-24C6-480D-9356-903EE5F5E4B9}" type="doc">
      <dgm:prSet loTypeId="urn:microsoft.com/office/officeart/2005/8/layout/rings+Icon" loCatId="officeonline" qsTypeId="urn:microsoft.com/office/officeart/2005/8/quickstyle/3d3" qsCatId="3D" csTypeId="urn:microsoft.com/office/officeart/2005/8/colors/colorful3" csCatId="colorful" phldr="1"/>
      <dgm:spPr/>
    </dgm:pt>
    <dgm:pt modelId="{0944B154-3680-4DA1-85CE-AAE8118921A4}">
      <dgm:prSet phldrT="[Текст]" custT="1"/>
      <dgm:spPr/>
      <dgm:t>
        <a:bodyPr/>
        <a:lstStyle/>
        <a:p>
          <a:r>
            <a:rPr lang="ru-RU" sz="2400" dirty="0" err="1" smtClean="0">
              <a:latin typeface="Arial Narrow" panose="020B0606020202030204" pitchFamily="34" charset="0"/>
            </a:rPr>
            <a:t>Бөлім</a:t>
          </a:r>
          <a:r>
            <a:rPr lang="en-US" sz="2400" dirty="0" smtClean="0">
              <a:latin typeface="Arial Narrow" panose="020B0606020202030204" pitchFamily="34" charset="0"/>
            </a:rPr>
            <a:t>\</a:t>
          </a:r>
          <a:r>
            <a:rPr lang="kk-KZ" sz="2400" dirty="0" smtClean="0">
              <a:latin typeface="Arial Narrow" panose="020B0606020202030204" pitchFamily="34" charset="0"/>
            </a:rPr>
            <a:t>ортақ тақырып</a:t>
          </a:r>
          <a:r>
            <a:rPr lang="ru-RU" sz="2400" dirty="0" smtClean="0">
              <a:latin typeface="Arial Narrow" panose="020B0606020202030204" pitchFamily="34" charset="0"/>
            </a:rPr>
            <a:t> </a:t>
          </a:r>
          <a:r>
            <a:rPr lang="ru-RU" sz="2400" dirty="0" err="1" smtClean="0">
              <a:latin typeface="Arial Narrow" panose="020B0606020202030204" pitchFamily="34" charset="0"/>
            </a:rPr>
            <a:t>бойынша</a:t>
          </a:r>
          <a:r>
            <a:rPr lang="ru-RU" sz="2400" dirty="0" smtClean="0">
              <a:latin typeface="Arial Narrow" panose="020B0606020202030204" pitchFamily="34" charset="0"/>
            </a:rPr>
            <a:t> </a:t>
          </a:r>
          <a:r>
            <a:rPr lang="ru-RU" sz="2400" dirty="0" err="1" smtClean="0">
              <a:latin typeface="Arial Narrow" panose="020B0606020202030204" pitchFamily="34" charset="0"/>
            </a:rPr>
            <a:t>жиынтық</a:t>
          </a:r>
          <a:r>
            <a:rPr lang="ru-RU" sz="2400" dirty="0" smtClean="0">
              <a:latin typeface="Arial Narrow" panose="020B0606020202030204" pitchFamily="34" charset="0"/>
            </a:rPr>
            <a:t> </a:t>
          </a:r>
          <a:r>
            <a:rPr lang="ru-RU" sz="2400" dirty="0" err="1" smtClean="0">
              <a:latin typeface="Arial Narrow" panose="020B0606020202030204" pitchFamily="34" charset="0"/>
            </a:rPr>
            <a:t>бағалау</a:t>
          </a:r>
          <a:endParaRPr lang="ru-RU" sz="2400" dirty="0">
            <a:latin typeface="Arial Narrow" panose="020B0606020202030204" pitchFamily="34" charset="0"/>
          </a:endParaRPr>
        </a:p>
      </dgm:t>
    </dgm:pt>
    <dgm:pt modelId="{78E73E45-C22E-48CE-A72F-44FE35ED1210}" type="parTrans" cxnId="{2D27CECA-7114-420B-A5F7-DDF5B5BCB1C9}">
      <dgm:prSet/>
      <dgm:spPr/>
      <dgm:t>
        <a:bodyPr/>
        <a:lstStyle/>
        <a:p>
          <a:endParaRPr lang="ru-RU"/>
        </a:p>
      </dgm:t>
    </dgm:pt>
    <dgm:pt modelId="{1EB802A3-7CB1-4CA3-9121-79A633559BB7}" type="sibTrans" cxnId="{2D27CECA-7114-420B-A5F7-DDF5B5BCB1C9}">
      <dgm:prSet/>
      <dgm:spPr/>
      <dgm:t>
        <a:bodyPr/>
        <a:lstStyle/>
        <a:p>
          <a:endParaRPr lang="ru-RU"/>
        </a:p>
      </dgm:t>
    </dgm:pt>
    <dgm:pt modelId="{C8E479FA-1989-4478-A8D5-26A8A7E564CE}">
      <dgm:prSet phldrT="[Текст]" custT="1"/>
      <dgm:spPr/>
      <dgm:t>
        <a:bodyPr/>
        <a:lstStyle/>
        <a:p>
          <a:r>
            <a:rPr lang="ru-RU" sz="2800" dirty="0" err="1" smtClean="0">
              <a:latin typeface="Arial Narrow" panose="020B0606020202030204" pitchFamily="34" charset="0"/>
            </a:rPr>
            <a:t>Тоқсандық</a:t>
          </a:r>
          <a:r>
            <a:rPr lang="ru-RU" sz="2800" dirty="0" smtClean="0">
              <a:latin typeface="Arial Narrow" panose="020B0606020202030204" pitchFamily="34" charset="0"/>
            </a:rPr>
            <a:t> </a:t>
          </a:r>
          <a:r>
            <a:rPr lang="ru-RU" sz="2800" dirty="0" err="1" smtClean="0">
              <a:latin typeface="Arial Narrow" panose="020B0606020202030204" pitchFamily="34" charset="0"/>
            </a:rPr>
            <a:t>жиынтық</a:t>
          </a:r>
          <a:r>
            <a:rPr lang="ru-RU" sz="2800" dirty="0" smtClean="0">
              <a:latin typeface="Arial Narrow" panose="020B0606020202030204" pitchFamily="34" charset="0"/>
            </a:rPr>
            <a:t> </a:t>
          </a:r>
          <a:r>
            <a:rPr lang="ru-RU" sz="2800" dirty="0" err="1" smtClean="0">
              <a:latin typeface="Arial Narrow" panose="020B0606020202030204" pitchFamily="34" charset="0"/>
            </a:rPr>
            <a:t>бағалау</a:t>
          </a:r>
          <a:endParaRPr lang="ru-RU" sz="2800" dirty="0">
            <a:latin typeface="Arial Narrow" panose="020B0606020202030204" pitchFamily="34" charset="0"/>
          </a:endParaRPr>
        </a:p>
      </dgm:t>
    </dgm:pt>
    <dgm:pt modelId="{35A5C0DB-FFD4-4AD2-9427-2ABC122BDCC9}" type="parTrans" cxnId="{FD8D6ED2-9A00-47A6-893A-E85AD81659F6}">
      <dgm:prSet/>
      <dgm:spPr/>
      <dgm:t>
        <a:bodyPr/>
        <a:lstStyle/>
        <a:p>
          <a:endParaRPr lang="ru-RU"/>
        </a:p>
      </dgm:t>
    </dgm:pt>
    <dgm:pt modelId="{3A8A6948-EB64-460B-921D-7697A82AF000}" type="sibTrans" cxnId="{FD8D6ED2-9A00-47A6-893A-E85AD81659F6}">
      <dgm:prSet/>
      <dgm:spPr/>
      <dgm:t>
        <a:bodyPr/>
        <a:lstStyle/>
        <a:p>
          <a:endParaRPr lang="ru-RU"/>
        </a:p>
      </dgm:t>
    </dgm:pt>
    <dgm:pt modelId="{E32ECD49-93C8-4320-918A-693E2AB15BD8}" type="pres">
      <dgm:prSet presAssocID="{87C9C029-24C6-480D-9356-903EE5F5E4B9}" presName="Name0" presStyleCnt="0">
        <dgm:presLayoutVars>
          <dgm:chMax val="7"/>
          <dgm:dir/>
          <dgm:resizeHandles val="exact"/>
        </dgm:presLayoutVars>
      </dgm:prSet>
      <dgm:spPr/>
    </dgm:pt>
    <dgm:pt modelId="{C01C8065-D0A1-45FA-A4D9-4D8842937566}" type="pres">
      <dgm:prSet presAssocID="{87C9C029-24C6-480D-9356-903EE5F5E4B9}" presName="ellipse1" presStyleLbl="vennNode1" presStyleIdx="0" presStyleCnt="2" custScaleX="157833" custScaleY="148148" custLinFactNeighborX="-49918" custLinFactNeighborY="29183">
        <dgm:presLayoutVars>
          <dgm:bulletEnabled val="1"/>
        </dgm:presLayoutVars>
      </dgm:prSet>
      <dgm:spPr/>
      <dgm:t>
        <a:bodyPr/>
        <a:lstStyle/>
        <a:p>
          <a:endParaRPr lang="ru-RU"/>
        </a:p>
      </dgm:t>
    </dgm:pt>
    <dgm:pt modelId="{D1AA00F2-05C8-4529-ACF4-42B447CD16B6}" type="pres">
      <dgm:prSet presAssocID="{87C9C029-24C6-480D-9356-903EE5F5E4B9}" presName="ellipse2" presStyleLbl="vennNode1" presStyleIdx="1" presStyleCnt="2" custScaleX="143118" custScaleY="148679" custLinFactNeighborX="29813" custLinFactNeighborY="-66705">
        <dgm:presLayoutVars>
          <dgm:bulletEnabled val="1"/>
        </dgm:presLayoutVars>
      </dgm:prSet>
      <dgm:spPr/>
      <dgm:t>
        <a:bodyPr/>
        <a:lstStyle/>
        <a:p>
          <a:endParaRPr lang="ru-RU"/>
        </a:p>
      </dgm:t>
    </dgm:pt>
  </dgm:ptLst>
  <dgm:cxnLst>
    <dgm:cxn modelId="{155AC93B-DB94-4A89-BA76-7637B5219B88}" type="presOf" srcId="{87C9C029-24C6-480D-9356-903EE5F5E4B9}" destId="{E32ECD49-93C8-4320-918A-693E2AB15BD8}" srcOrd="0" destOrd="0" presId="urn:microsoft.com/office/officeart/2005/8/layout/rings+Icon"/>
    <dgm:cxn modelId="{2D27CECA-7114-420B-A5F7-DDF5B5BCB1C9}" srcId="{87C9C029-24C6-480D-9356-903EE5F5E4B9}" destId="{0944B154-3680-4DA1-85CE-AAE8118921A4}" srcOrd="0" destOrd="0" parTransId="{78E73E45-C22E-48CE-A72F-44FE35ED1210}" sibTransId="{1EB802A3-7CB1-4CA3-9121-79A633559BB7}"/>
    <dgm:cxn modelId="{FD8D6ED2-9A00-47A6-893A-E85AD81659F6}" srcId="{87C9C029-24C6-480D-9356-903EE5F5E4B9}" destId="{C8E479FA-1989-4478-A8D5-26A8A7E564CE}" srcOrd="1" destOrd="0" parTransId="{35A5C0DB-FFD4-4AD2-9427-2ABC122BDCC9}" sibTransId="{3A8A6948-EB64-460B-921D-7697A82AF000}"/>
    <dgm:cxn modelId="{C886E1B7-DC4D-4701-8278-187506F26526}" type="presOf" srcId="{0944B154-3680-4DA1-85CE-AAE8118921A4}" destId="{C01C8065-D0A1-45FA-A4D9-4D8842937566}" srcOrd="0" destOrd="0" presId="urn:microsoft.com/office/officeart/2005/8/layout/rings+Icon"/>
    <dgm:cxn modelId="{715D902F-AE8E-45C2-8ACF-A881B3F9AE52}" type="presOf" srcId="{C8E479FA-1989-4478-A8D5-26A8A7E564CE}" destId="{D1AA00F2-05C8-4529-ACF4-42B447CD16B6}" srcOrd="0" destOrd="0" presId="urn:microsoft.com/office/officeart/2005/8/layout/rings+Icon"/>
    <dgm:cxn modelId="{72CA5043-06CD-4675-9704-67AF0CB64AC7}" type="presParOf" srcId="{E32ECD49-93C8-4320-918A-693E2AB15BD8}" destId="{C01C8065-D0A1-45FA-A4D9-4D8842937566}" srcOrd="0" destOrd="0" presId="urn:microsoft.com/office/officeart/2005/8/layout/rings+Icon"/>
    <dgm:cxn modelId="{3BFC9C0A-4105-48A4-9BF7-B2233E807556}" type="presParOf" srcId="{E32ECD49-93C8-4320-918A-693E2AB15BD8}" destId="{D1AA00F2-05C8-4529-ACF4-42B447CD16B6}" srcOrd="1" destOrd="0" presId="urn:microsoft.com/office/officeart/2005/8/layout/rings+Icon"/>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3F6F45-A624-4E55-AF69-DC6047A51BEC}" type="doc">
      <dgm:prSet loTypeId="urn:microsoft.com/office/officeart/2005/8/layout/hProcess4" loCatId="process" qsTypeId="urn:microsoft.com/office/officeart/2005/8/quickstyle/simple3" qsCatId="simple" csTypeId="urn:microsoft.com/office/officeart/2005/8/colors/colorful4" csCatId="colorful" phldr="1"/>
      <dgm:spPr/>
      <dgm:t>
        <a:bodyPr/>
        <a:lstStyle/>
        <a:p>
          <a:endParaRPr lang="ru-RU"/>
        </a:p>
      </dgm:t>
    </dgm:pt>
    <dgm:pt modelId="{5C6927A8-D752-44FE-A72E-71E65B707D95}">
      <dgm:prSet phldrT="[Текст]" custT="1"/>
      <dgm:spPr/>
      <dgm:t>
        <a:bodyPr/>
        <a:lstStyle/>
        <a:p>
          <a:r>
            <a:rPr lang="ru-RU" sz="1600" b="1" dirty="0" err="1" smtClean="0">
              <a:latin typeface="Arial Narrow" panose="020B0606020202030204" pitchFamily="34" charset="0"/>
            </a:rPr>
            <a:t>Оқу</a:t>
          </a:r>
          <a:r>
            <a:rPr lang="ru-RU" sz="1600" b="1" dirty="0" smtClean="0">
              <a:latin typeface="Arial Narrow" panose="020B0606020202030204" pitchFamily="34" charset="0"/>
            </a:rPr>
            <a:t> </a:t>
          </a:r>
          <a:r>
            <a:rPr lang="ru-RU" sz="1600" b="1" dirty="0" err="1" smtClean="0">
              <a:latin typeface="Arial Narrow" panose="020B0606020202030204" pitchFamily="34" charset="0"/>
            </a:rPr>
            <a:t>бағдарламасы</a:t>
          </a:r>
          <a:endParaRPr lang="ru-RU" sz="1600" b="1" dirty="0">
            <a:latin typeface="Arial Narrow" panose="020B0606020202030204" pitchFamily="34" charset="0"/>
          </a:endParaRPr>
        </a:p>
      </dgm:t>
    </dgm:pt>
    <dgm:pt modelId="{A4191A62-FFF3-464C-A4DE-0B4682453E5E}" type="parTrans" cxnId="{1F654842-2DA1-46E4-9AB2-6ED07FFC02C8}">
      <dgm:prSet/>
      <dgm:spPr/>
      <dgm:t>
        <a:bodyPr/>
        <a:lstStyle/>
        <a:p>
          <a:endParaRPr lang="ru-RU" sz="1800" b="1">
            <a:latin typeface="Arial Narrow" panose="020B0606020202030204" pitchFamily="34" charset="0"/>
          </a:endParaRPr>
        </a:p>
      </dgm:t>
    </dgm:pt>
    <dgm:pt modelId="{924C40CA-4C42-46C6-9EFE-797D1F300F26}" type="sibTrans" cxnId="{1F654842-2DA1-46E4-9AB2-6ED07FFC02C8}">
      <dgm:prSet/>
      <dgm:spPr/>
      <dgm:t>
        <a:bodyPr/>
        <a:lstStyle/>
        <a:p>
          <a:endParaRPr lang="ru-RU" sz="1800" b="1">
            <a:latin typeface="Arial Narrow" panose="020B0606020202030204" pitchFamily="34" charset="0"/>
          </a:endParaRPr>
        </a:p>
      </dgm:t>
    </dgm:pt>
    <dgm:pt modelId="{1C91E26A-5313-4E7E-BA9D-96FD8B079F54}">
      <dgm:prSet custT="1"/>
      <dgm:spPr/>
      <dgm:t>
        <a:bodyPr/>
        <a:lstStyle/>
        <a:p>
          <a:r>
            <a:rPr lang="ru-RU" sz="1600" b="1" dirty="0" err="1" smtClean="0">
              <a:latin typeface="Arial Narrow" panose="020B0606020202030204" pitchFamily="34" charset="0"/>
            </a:rPr>
            <a:t>Тоқсандық</a:t>
          </a:r>
          <a:r>
            <a:rPr lang="ru-RU" sz="1600" b="1" dirty="0" smtClean="0">
              <a:latin typeface="Arial Narrow" panose="020B0606020202030204" pitchFamily="34" charset="0"/>
            </a:rPr>
            <a:t> </a:t>
          </a:r>
          <a:r>
            <a:rPr lang="ru-RU" sz="1600" b="1" dirty="0" err="1" smtClean="0">
              <a:latin typeface="Arial Narrow" panose="020B0606020202030204" pitchFamily="34" charset="0"/>
            </a:rPr>
            <a:t>жиынтық</a:t>
          </a:r>
          <a:r>
            <a:rPr lang="ru-RU" sz="1600" b="1" dirty="0" smtClean="0">
              <a:latin typeface="Arial Narrow" panose="020B0606020202030204" pitchFamily="34" charset="0"/>
            </a:rPr>
            <a:t> </a:t>
          </a:r>
          <a:r>
            <a:rPr lang="ru-RU" sz="1600" b="1" dirty="0" err="1" smtClean="0">
              <a:latin typeface="Arial Narrow" panose="020B0606020202030204" pitchFamily="34" charset="0"/>
            </a:rPr>
            <a:t>бағалаудың</a:t>
          </a:r>
          <a:r>
            <a:rPr lang="ru-RU" sz="1600" b="1" dirty="0" smtClean="0">
              <a:latin typeface="Arial Narrow" panose="020B0606020202030204" pitchFamily="34" charset="0"/>
            </a:rPr>
            <a:t> </a:t>
          </a:r>
          <a:r>
            <a:rPr lang="ru-RU" sz="1600" b="1" dirty="0" err="1" smtClean="0">
              <a:latin typeface="Arial Narrow" panose="020B0606020202030204" pitchFamily="34" charset="0"/>
            </a:rPr>
            <a:t>спецификациясы</a:t>
          </a:r>
          <a:endParaRPr lang="ru-RU" sz="1600" b="1" dirty="0">
            <a:latin typeface="Arial Narrow" panose="020B0606020202030204" pitchFamily="34" charset="0"/>
          </a:endParaRPr>
        </a:p>
      </dgm:t>
    </dgm:pt>
    <dgm:pt modelId="{89BEE441-DBE9-471A-9115-0216504CE455}" type="parTrans" cxnId="{2BB9981C-4A55-41F7-9335-906B8571E858}">
      <dgm:prSet/>
      <dgm:spPr/>
      <dgm:t>
        <a:bodyPr/>
        <a:lstStyle/>
        <a:p>
          <a:endParaRPr lang="ru-RU" sz="1800" b="1">
            <a:latin typeface="Arial Narrow" panose="020B0606020202030204" pitchFamily="34" charset="0"/>
          </a:endParaRPr>
        </a:p>
      </dgm:t>
    </dgm:pt>
    <dgm:pt modelId="{1053DC37-0B82-44A9-B74C-7C9A66082CE8}" type="sibTrans" cxnId="{2BB9981C-4A55-41F7-9335-906B8571E858}">
      <dgm:prSet/>
      <dgm:spPr/>
      <dgm:t>
        <a:bodyPr/>
        <a:lstStyle/>
        <a:p>
          <a:endParaRPr lang="ru-RU" sz="1800" b="1">
            <a:latin typeface="Arial Narrow" panose="020B0606020202030204" pitchFamily="34" charset="0"/>
          </a:endParaRPr>
        </a:p>
      </dgm:t>
    </dgm:pt>
    <dgm:pt modelId="{0513930B-77E6-47A4-974F-D79F10E1D9C5}">
      <dgm:prSet custT="1"/>
      <dgm:spPr/>
      <dgm:t>
        <a:bodyPr/>
        <a:lstStyle/>
        <a:p>
          <a:r>
            <a:rPr lang="ru-RU" sz="1400" b="0" dirty="0" err="1" smtClean="0">
              <a:effectLst/>
              <a:latin typeface="Arial Narrow"/>
            </a:rPr>
            <a:t>Оқу</a:t>
          </a:r>
          <a:r>
            <a:rPr lang="ru-RU" sz="1400" b="0" dirty="0" smtClean="0">
              <a:effectLst/>
              <a:latin typeface="Arial Narrow"/>
            </a:rPr>
            <a:t> </a:t>
          </a:r>
          <a:r>
            <a:rPr lang="ru-RU" sz="1400" b="0" dirty="0" err="1" smtClean="0">
              <a:effectLst/>
              <a:latin typeface="Arial Narrow"/>
            </a:rPr>
            <a:t>мақсаттарына</a:t>
          </a:r>
          <a:r>
            <a:rPr lang="ru-RU" sz="1400" b="0" dirty="0" smtClean="0">
              <a:effectLst/>
              <a:latin typeface="Arial Narrow"/>
            </a:rPr>
            <a:t> </a:t>
          </a:r>
          <a:r>
            <a:rPr lang="ru-RU" sz="1400" b="0" dirty="0" err="1" smtClean="0">
              <a:effectLst/>
              <a:latin typeface="Arial Narrow"/>
            </a:rPr>
            <a:t>шолу</a:t>
          </a:r>
          <a:endParaRPr lang="ru-RU" sz="1400" b="0" dirty="0"/>
        </a:p>
      </dgm:t>
    </dgm:pt>
    <dgm:pt modelId="{B68FE9E6-C806-4025-887B-B636056865F1}" type="parTrans" cxnId="{AF928EB2-0A9E-4A0E-BD13-88E05C774774}">
      <dgm:prSet/>
      <dgm:spPr/>
      <dgm:t>
        <a:bodyPr/>
        <a:lstStyle/>
        <a:p>
          <a:endParaRPr lang="ru-RU" sz="2000" b="1"/>
        </a:p>
      </dgm:t>
    </dgm:pt>
    <dgm:pt modelId="{BCE57A9A-B69D-4577-BFEE-1F858B772919}" type="sibTrans" cxnId="{AF928EB2-0A9E-4A0E-BD13-88E05C774774}">
      <dgm:prSet/>
      <dgm:spPr/>
      <dgm:t>
        <a:bodyPr/>
        <a:lstStyle/>
        <a:p>
          <a:endParaRPr lang="ru-RU" sz="2000" b="1"/>
        </a:p>
      </dgm:t>
    </dgm:pt>
    <dgm:pt modelId="{EB1A8F9C-B139-4B5C-B301-A9120246DE51}">
      <dgm:prSet custT="1"/>
      <dgm:spPr/>
      <dgm:t>
        <a:bodyPr/>
        <a:lstStyle/>
        <a:p>
          <a:r>
            <a:rPr lang="ru-RU" sz="1400" b="0" dirty="0" err="1" smtClean="0">
              <a:effectLst/>
              <a:latin typeface="Arial Narrow"/>
            </a:rPr>
            <a:t>Шолу</a:t>
          </a:r>
          <a:r>
            <a:rPr lang="ru-RU" sz="1400" b="0" dirty="0" smtClean="0">
              <a:effectLst/>
              <a:latin typeface="Arial Narrow"/>
            </a:rPr>
            <a:t> </a:t>
          </a:r>
          <a:endParaRPr lang="ru-RU" sz="2000" b="0" dirty="0"/>
        </a:p>
      </dgm:t>
    </dgm:pt>
    <dgm:pt modelId="{2920E803-52A1-4888-A469-2A17412C2DBE}" type="parTrans" cxnId="{796F3553-6A38-41BC-8F0F-25458F8BAE6E}">
      <dgm:prSet/>
      <dgm:spPr/>
      <dgm:t>
        <a:bodyPr/>
        <a:lstStyle/>
        <a:p>
          <a:endParaRPr lang="ru-RU" sz="2000" b="1"/>
        </a:p>
      </dgm:t>
    </dgm:pt>
    <dgm:pt modelId="{69C487E8-DA1F-4E2E-9CEB-400FDCD4B923}" type="sibTrans" cxnId="{796F3553-6A38-41BC-8F0F-25458F8BAE6E}">
      <dgm:prSet/>
      <dgm:spPr/>
      <dgm:t>
        <a:bodyPr/>
        <a:lstStyle/>
        <a:p>
          <a:endParaRPr lang="ru-RU" sz="2000" b="1"/>
        </a:p>
      </dgm:t>
    </dgm:pt>
    <dgm:pt modelId="{850C4A41-7C0F-444A-8EBA-CB8A57869E4D}">
      <dgm:prSet custT="1"/>
      <dgm:spPr/>
      <dgm:t>
        <a:bodyPr/>
        <a:lstStyle/>
        <a:p>
          <a:r>
            <a:rPr lang="ru-RU" sz="1400" b="0" dirty="0" err="1" smtClean="0">
              <a:latin typeface="Arial Narrow" panose="020B0606020202030204" pitchFamily="34" charset="0"/>
            </a:rPr>
            <a:t>Тоқсандық</a:t>
          </a:r>
          <a:r>
            <a:rPr lang="ru-RU" sz="1400" b="0" dirty="0" smtClean="0">
              <a:latin typeface="Arial Narrow" panose="020B0606020202030204" pitchFamily="34" charset="0"/>
            </a:rPr>
            <a:t> </a:t>
          </a:r>
          <a:r>
            <a:rPr lang="ru-RU" sz="1400" b="0" dirty="0" err="1" smtClean="0">
              <a:latin typeface="Arial Narrow" panose="020B0606020202030204" pitchFamily="34" charset="0"/>
            </a:rPr>
            <a:t>жиынтық</a:t>
          </a:r>
          <a:r>
            <a:rPr lang="ru-RU" sz="1400" b="0" dirty="0" smtClean="0">
              <a:latin typeface="Arial Narrow" panose="020B0606020202030204" pitchFamily="34" charset="0"/>
            </a:rPr>
            <a:t> </a:t>
          </a:r>
          <a:r>
            <a:rPr lang="ru-RU" sz="1400" b="0" dirty="0" err="1" smtClean="0">
              <a:latin typeface="Arial Narrow" panose="020B0606020202030204" pitchFamily="34" charset="0"/>
            </a:rPr>
            <a:t>бағалауға</a:t>
          </a:r>
          <a:r>
            <a:rPr lang="ru-RU" sz="1400" b="0" dirty="0" smtClean="0">
              <a:latin typeface="Arial Narrow" panose="020B0606020202030204" pitchFamily="34" charset="0"/>
            </a:rPr>
            <a:t> </a:t>
          </a:r>
          <a:r>
            <a:rPr lang="ru-RU" sz="1400" b="0" dirty="0" err="1" smtClean="0">
              <a:latin typeface="Arial Narrow" panose="020B0606020202030204" pitchFamily="34" charset="0"/>
            </a:rPr>
            <a:t>шолу</a:t>
          </a:r>
          <a:endParaRPr lang="ru-RU" sz="1400" b="0" dirty="0">
            <a:latin typeface="Arial Narrow" panose="020B0606020202030204" pitchFamily="34" charset="0"/>
          </a:endParaRPr>
        </a:p>
      </dgm:t>
    </dgm:pt>
    <dgm:pt modelId="{7F6928DC-BB8D-4661-B4F4-9A8955A87C98}" type="parTrans" cxnId="{5C331E9A-ABB5-4DD5-A4B8-5DD3ADF6E343}">
      <dgm:prSet/>
      <dgm:spPr/>
      <dgm:t>
        <a:bodyPr/>
        <a:lstStyle/>
        <a:p>
          <a:endParaRPr lang="ru-RU"/>
        </a:p>
      </dgm:t>
    </dgm:pt>
    <dgm:pt modelId="{11986411-7551-42B4-956E-2FDC7285A021}" type="sibTrans" cxnId="{5C331E9A-ABB5-4DD5-A4B8-5DD3ADF6E343}">
      <dgm:prSet/>
      <dgm:spPr/>
      <dgm:t>
        <a:bodyPr/>
        <a:lstStyle/>
        <a:p>
          <a:endParaRPr lang="ru-RU"/>
        </a:p>
      </dgm:t>
    </dgm:pt>
    <dgm:pt modelId="{E82BFE63-3D8E-41AA-B8FD-7734D9F98FD5}">
      <dgm:prSet custT="1"/>
      <dgm:spPr/>
      <dgm:t>
        <a:bodyPr/>
        <a:lstStyle/>
        <a:p>
          <a:r>
            <a:rPr lang="kk-KZ" sz="1200" dirty="0" smtClean="0">
              <a:latin typeface="Arial Narrow" panose="020B0606020202030204" pitchFamily="34" charset="0"/>
            </a:rPr>
            <a:t>тоқсандық жиынтық бағалау тапсырмаларының үлгілері;</a:t>
          </a:r>
          <a:endParaRPr lang="ru-RU" sz="1800" b="1" dirty="0"/>
        </a:p>
      </dgm:t>
    </dgm:pt>
    <dgm:pt modelId="{157147C9-0859-42C5-9243-654758757305}" type="parTrans" cxnId="{C6FCB8F7-3524-40CE-93D4-D377256B7987}">
      <dgm:prSet/>
      <dgm:spPr/>
      <dgm:t>
        <a:bodyPr/>
        <a:lstStyle/>
        <a:p>
          <a:endParaRPr lang="ru-RU"/>
        </a:p>
      </dgm:t>
    </dgm:pt>
    <dgm:pt modelId="{96A7E8E6-6074-49BC-90EF-A0DDB95A658E}" type="sibTrans" cxnId="{C6FCB8F7-3524-40CE-93D4-D377256B7987}">
      <dgm:prSet/>
      <dgm:spPr/>
      <dgm:t>
        <a:bodyPr/>
        <a:lstStyle/>
        <a:p>
          <a:endParaRPr lang="ru-RU"/>
        </a:p>
      </dgm:t>
    </dgm:pt>
    <dgm:pt modelId="{52A85B14-D5FA-4FF3-9958-CC1C2E61E53E}">
      <dgm:prSet custT="1"/>
      <dgm:spPr/>
      <dgm:t>
        <a:bodyPr/>
        <a:lstStyle/>
        <a:p>
          <a:r>
            <a:rPr lang="ru-RU" sz="1200" dirty="0" err="1" smtClean="0">
              <a:latin typeface="Arial Narrow" panose="020B0606020202030204" pitchFamily="34" charset="0"/>
            </a:rPr>
            <a:t>ұзақтығы</a:t>
          </a:r>
          <a:r>
            <a:rPr lang="ru-RU" sz="1200" dirty="0" smtClean="0">
              <a:latin typeface="Arial Narrow" panose="020B0606020202030204" pitchFamily="34" charset="0"/>
            </a:rPr>
            <a:t>;</a:t>
          </a:r>
          <a:endParaRPr lang="ru-RU" sz="1200" b="1" dirty="0">
            <a:latin typeface="Arial Narrow" panose="020B0606020202030204" pitchFamily="34" charset="0"/>
          </a:endParaRPr>
        </a:p>
      </dgm:t>
    </dgm:pt>
    <dgm:pt modelId="{33CBE1CA-A443-4B06-A9A7-1BC8399B252A}" type="parTrans" cxnId="{CC441C4F-319A-4372-B8BB-A9C66F330E6C}">
      <dgm:prSet/>
      <dgm:spPr/>
      <dgm:t>
        <a:bodyPr/>
        <a:lstStyle/>
        <a:p>
          <a:endParaRPr lang="ru-RU"/>
        </a:p>
      </dgm:t>
    </dgm:pt>
    <dgm:pt modelId="{AC4F2878-0CE0-4D1C-9EF5-588D6DE27993}" type="sibTrans" cxnId="{CC441C4F-319A-4372-B8BB-A9C66F330E6C}">
      <dgm:prSet/>
      <dgm:spPr/>
      <dgm:t>
        <a:bodyPr/>
        <a:lstStyle/>
        <a:p>
          <a:endParaRPr lang="ru-RU"/>
        </a:p>
      </dgm:t>
    </dgm:pt>
    <dgm:pt modelId="{1D3D19D5-342A-49BE-B627-9D64A8042CD5}">
      <dgm:prSet custT="1"/>
      <dgm:spPr/>
      <dgm:t>
        <a:bodyPr/>
        <a:lstStyle/>
        <a:p>
          <a:r>
            <a:rPr lang="ru-RU" sz="1200" dirty="0" err="1" smtClean="0">
              <a:latin typeface="Arial Narrow" panose="020B0606020202030204" pitchFamily="34" charset="0"/>
            </a:rPr>
            <a:t>бағалау</a:t>
          </a:r>
          <a:r>
            <a:rPr lang="ru-RU" sz="1200" dirty="0" smtClean="0">
              <a:latin typeface="Arial Narrow" panose="020B0606020202030204" pitchFamily="34" charset="0"/>
            </a:rPr>
            <a:t> </a:t>
          </a:r>
          <a:r>
            <a:rPr lang="ru-RU" sz="1200" dirty="0" err="1" smtClean="0">
              <a:latin typeface="Arial Narrow" panose="020B0606020202030204" pitchFamily="34" charset="0"/>
            </a:rPr>
            <a:t>құрылымы</a:t>
          </a:r>
          <a:r>
            <a:rPr lang="ru-RU" sz="1200" dirty="0" smtClean="0">
              <a:latin typeface="Arial Narrow" panose="020B0606020202030204" pitchFamily="34" charset="0"/>
            </a:rPr>
            <a:t>;</a:t>
          </a:r>
          <a:endParaRPr lang="ru-RU" sz="1200" b="1" dirty="0">
            <a:latin typeface="Arial Narrow" panose="020B0606020202030204" pitchFamily="34" charset="0"/>
          </a:endParaRPr>
        </a:p>
      </dgm:t>
    </dgm:pt>
    <dgm:pt modelId="{05940FF7-CCD4-4FC0-AE55-A7B6F0FF1554}" type="parTrans" cxnId="{8C57CA79-0D17-492A-B638-3071C79C7F3A}">
      <dgm:prSet/>
      <dgm:spPr/>
      <dgm:t>
        <a:bodyPr/>
        <a:lstStyle/>
        <a:p>
          <a:endParaRPr lang="ru-RU"/>
        </a:p>
      </dgm:t>
    </dgm:pt>
    <dgm:pt modelId="{114C04B7-859D-4F28-B355-B0A4629AB1A2}" type="sibTrans" cxnId="{8C57CA79-0D17-492A-B638-3071C79C7F3A}">
      <dgm:prSet/>
      <dgm:spPr/>
      <dgm:t>
        <a:bodyPr/>
        <a:lstStyle/>
        <a:p>
          <a:endParaRPr lang="ru-RU"/>
        </a:p>
      </dgm:t>
    </dgm:pt>
    <dgm:pt modelId="{8AA104C9-22F2-469E-941C-01833BAB75D1}">
      <dgm:prSet custT="1"/>
      <dgm:spPr/>
      <dgm:t>
        <a:bodyPr/>
        <a:lstStyle/>
        <a:p>
          <a:r>
            <a:rPr lang="ru-RU" sz="1200" dirty="0" err="1" smtClean="0">
              <a:latin typeface="Arial Narrow" panose="020B0606020202030204" pitchFamily="34" charset="0"/>
            </a:rPr>
            <a:t>тапсырмалар</a:t>
          </a:r>
          <a:r>
            <a:rPr lang="ru-RU" sz="1200" dirty="0" smtClean="0">
              <a:latin typeface="Arial Narrow" panose="020B0606020202030204" pitchFamily="34" charset="0"/>
            </a:rPr>
            <a:t>, </a:t>
          </a:r>
          <a:r>
            <a:rPr lang="ru-RU" sz="1200" dirty="0" err="1" smtClean="0">
              <a:latin typeface="Arial Narrow" panose="020B0606020202030204" pitchFamily="34" charset="0"/>
            </a:rPr>
            <a:t>балдар</a:t>
          </a:r>
          <a:r>
            <a:rPr lang="ru-RU" sz="1200" dirty="0" smtClean="0">
              <a:latin typeface="Arial Narrow" panose="020B0606020202030204" pitchFamily="34" charset="0"/>
            </a:rPr>
            <a:t> саны;</a:t>
          </a:r>
          <a:endParaRPr lang="ru-RU" sz="1200" b="1" dirty="0">
            <a:latin typeface="Arial Narrow" panose="020B0606020202030204" pitchFamily="34" charset="0"/>
          </a:endParaRPr>
        </a:p>
      </dgm:t>
    </dgm:pt>
    <dgm:pt modelId="{C0434D0E-373D-496E-9A1C-D190886698FE}" type="parTrans" cxnId="{934F95E0-A073-4D8E-8578-107A78426F72}">
      <dgm:prSet/>
      <dgm:spPr/>
      <dgm:t>
        <a:bodyPr/>
        <a:lstStyle/>
        <a:p>
          <a:endParaRPr lang="ru-RU"/>
        </a:p>
      </dgm:t>
    </dgm:pt>
    <dgm:pt modelId="{117AFC30-2E5F-4071-95C2-B8D0172D7506}" type="sibTrans" cxnId="{934F95E0-A073-4D8E-8578-107A78426F72}">
      <dgm:prSet/>
      <dgm:spPr/>
      <dgm:t>
        <a:bodyPr/>
        <a:lstStyle/>
        <a:p>
          <a:endParaRPr lang="ru-RU"/>
        </a:p>
      </dgm:t>
    </dgm:pt>
    <dgm:pt modelId="{ADC37BB7-5C69-4E60-BAA0-ACCFF47FCDFD}">
      <dgm:prSet custT="1"/>
      <dgm:spPr/>
      <dgm:t>
        <a:bodyPr/>
        <a:lstStyle/>
        <a:p>
          <a:r>
            <a:rPr lang="ru-RU" sz="1200" dirty="0" err="1" smtClean="0">
              <a:latin typeface="Arial Narrow" panose="020B0606020202030204" pitchFamily="34" charset="0"/>
            </a:rPr>
            <a:t>нұсқаулар</a:t>
          </a:r>
          <a:r>
            <a:rPr lang="ru-RU" sz="1200" dirty="0" smtClean="0">
              <a:latin typeface="Arial Narrow" panose="020B0606020202030204" pitchFamily="34" charset="0"/>
            </a:rPr>
            <a:t>.</a:t>
          </a:r>
          <a:endParaRPr lang="ru-RU" sz="1200" b="1" dirty="0">
            <a:latin typeface="Arial Narrow" panose="020B0606020202030204" pitchFamily="34" charset="0"/>
          </a:endParaRPr>
        </a:p>
      </dgm:t>
    </dgm:pt>
    <dgm:pt modelId="{5F8BB932-C9B5-411C-A300-2C1D3E360859}" type="parTrans" cxnId="{6BB64CE3-AC72-48D3-9C3D-F27DDCB2842E}">
      <dgm:prSet/>
      <dgm:spPr/>
      <dgm:t>
        <a:bodyPr/>
        <a:lstStyle/>
        <a:p>
          <a:endParaRPr lang="ru-RU"/>
        </a:p>
      </dgm:t>
    </dgm:pt>
    <dgm:pt modelId="{051A20D5-A11A-42B7-AE79-3B3D5CAE58A5}" type="sibTrans" cxnId="{6BB64CE3-AC72-48D3-9C3D-F27DDCB2842E}">
      <dgm:prSet/>
      <dgm:spPr/>
      <dgm:t>
        <a:bodyPr/>
        <a:lstStyle/>
        <a:p>
          <a:endParaRPr lang="ru-RU"/>
        </a:p>
      </dgm:t>
    </dgm:pt>
    <dgm:pt modelId="{4A0C6EF0-6E50-43F8-AFEC-B7D73B3AE090}">
      <dgm:prSet custT="1"/>
      <dgm:spPr/>
      <dgm:t>
        <a:bodyPr/>
        <a:lstStyle/>
        <a:p>
          <a:r>
            <a:rPr lang="kk-KZ" sz="1200" dirty="0" smtClean="0">
              <a:latin typeface="Arial Narrow" panose="020B0606020202030204" pitchFamily="34" charset="0"/>
            </a:rPr>
            <a:t>тапсырмалардың балл қою кестелері.</a:t>
          </a:r>
          <a:endParaRPr lang="ru-RU" sz="2000" b="1" dirty="0"/>
        </a:p>
      </dgm:t>
    </dgm:pt>
    <dgm:pt modelId="{A982501A-420B-477C-BC18-0509F9277845}" type="parTrans" cxnId="{73426D9C-F20E-4BCD-BDAC-9D5F9BB80AD6}">
      <dgm:prSet/>
      <dgm:spPr/>
      <dgm:t>
        <a:bodyPr/>
        <a:lstStyle/>
        <a:p>
          <a:endParaRPr lang="ru-RU"/>
        </a:p>
      </dgm:t>
    </dgm:pt>
    <dgm:pt modelId="{A0706089-B97C-43AA-99C9-5D7BBC04DA58}" type="sibTrans" cxnId="{73426D9C-F20E-4BCD-BDAC-9D5F9BB80AD6}">
      <dgm:prSet/>
      <dgm:spPr/>
      <dgm:t>
        <a:bodyPr/>
        <a:lstStyle/>
        <a:p>
          <a:endParaRPr lang="ru-RU"/>
        </a:p>
      </dgm:t>
    </dgm:pt>
    <dgm:pt modelId="{04C4A654-4FC8-449C-9386-4242415C838C}">
      <dgm:prSet phldrT="[Текст]" custT="1"/>
      <dgm:spPr/>
      <dgm:t>
        <a:bodyPr/>
        <a:lstStyle/>
        <a:p>
          <a:r>
            <a:rPr lang="ru-RU" sz="1600" b="1" dirty="0" err="1" smtClean="0">
              <a:latin typeface="Arial Narrow" panose="020B0606020202030204" pitchFamily="34" charset="0"/>
            </a:rPr>
            <a:t>Жиынтық</a:t>
          </a:r>
          <a:r>
            <a:rPr lang="ru-RU" sz="1600" b="1" dirty="0" smtClean="0">
              <a:latin typeface="Arial Narrow" panose="020B0606020202030204" pitchFamily="34" charset="0"/>
            </a:rPr>
            <a:t> </a:t>
          </a:r>
          <a:r>
            <a:rPr lang="ru-RU" sz="1600" b="1" dirty="0" err="1" smtClean="0">
              <a:latin typeface="Arial Narrow" panose="020B0606020202030204" pitchFamily="34" charset="0"/>
            </a:rPr>
            <a:t>бағалаудың</a:t>
          </a:r>
          <a:r>
            <a:rPr lang="ru-RU" sz="1600" b="1" dirty="0" smtClean="0">
              <a:latin typeface="Arial Narrow" panose="020B0606020202030204" pitchFamily="34" charset="0"/>
            </a:rPr>
            <a:t> </a:t>
          </a:r>
          <a:r>
            <a:rPr lang="ru-RU" sz="1600" b="1" dirty="0" err="1" smtClean="0">
              <a:latin typeface="Arial Narrow" panose="020B0606020202030204" pitchFamily="34" charset="0"/>
            </a:rPr>
            <a:t>әдістемелік</a:t>
          </a:r>
          <a:r>
            <a:rPr lang="ru-RU" sz="1600" b="1" dirty="0" smtClean="0">
              <a:latin typeface="Arial Narrow" panose="020B0606020202030204" pitchFamily="34" charset="0"/>
            </a:rPr>
            <a:t> </a:t>
          </a:r>
          <a:r>
            <a:rPr lang="ru-RU" sz="1600" b="1" dirty="0" err="1" smtClean="0">
              <a:latin typeface="Arial Narrow" panose="020B0606020202030204" pitchFamily="34" charset="0"/>
            </a:rPr>
            <a:t>ұсыныстары</a:t>
          </a:r>
          <a:endParaRPr lang="ru-RU" sz="1600" b="1" dirty="0">
            <a:latin typeface="Arial Narrow" panose="020B0606020202030204" pitchFamily="34" charset="0"/>
          </a:endParaRPr>
        </a:p>
      </dgm:t>
    </dgm:pt>
    <dgm:pt modelId="{4005118E-C0FD-41D9-9153-16184DACB582}" type="sibTrans" cxnId="{3D5151C2-7999-4382-A008-79F914B793BC}">
      <dgm:prSet/>
      <dgm:spPr/>
      <dgm:t>
        <a:bodyPr/>
        <a:lstStyle/>
        <a:p>
          <a:endParaRPr lang="ru-RU" sz="1800" b="1">
            <a:latin typeface="Arial Narrow" panose="020B0606020202030204" pitchFamily="34" charset="0"/>
          </a:endParaRPr>
        </a:p>
      </dgm:t>
    </dgm:pt>
    <dgm:pt modelId="{94F6C5D3-491A-418A-AED5-DFCA5D6FE0AF}" type="parTrans" cxnId="{3D5151C2-7999-4382-A008-79F914B793BC}">
      <dgm:prSet/>
      <dgm:spPr/>
      <dgm:t>
        <a:bodyPr/>
        <a:lstStyle/>
        <a:p>
          <a:endParaRPr lang="ru-RU" sz="1800" b="1">
            <a:latin typeface="Arial Narrow" panose="020B0606020202030204" pitchFamily="34" charset="0"/>
          </a:endParaRPr>
        </a:p>
      </dgm:t>
    </dgm:pt>
    <dgm:pt modelId="{ACCD16FC-EC17-468E-BD7A-F80AC33FD49F}">
      <dgm:prSet custT="1"/>
      <dgm:spPr/>
      <dgm:t>
        <a:bodyPr/>
        <a:lstStyle/>
        <a:p>
          <a:endParaRPr lang="ru-RU" sz="1200" dirty="0" smtClean="0">
            <a:latin typeface="Arial Narrow" panose="020B0606020202030204" pitchFamily="34" charset="0"/>
          </a:endParaRPr>
        </a:p>
        <a:p>
          <a:endParaRPr lang="ru-RU" sz="2000" b="1" dirty="0"/>
        </a:p>
      </dgm:t>
    </dgm:pt>
    <dgm:pt modelId="{2FB7ABD8-D812-4919-9170-D3A68719EE4F}" type="parTrans" cxnId="{70FB5DA8-EEE2-4F79-BF5F-51AE1383D694}">
      <dgm:prSet/>
      <dgm:spPr/>
      <dgm:t>
        <a:bodyPr/>
        <a:lstStyle/>
        <a:p>
          <a:endParaRPr lang="ru-RU"/>
        </a:p>
      </dgm:t>
    </dgm:pt>
    <dgm:pt modelId="{DC31EC51-5662-4595-BFF6-6A14CE92CEFC}" type="sibTrans" cxnId="{70FB5DA8-EEE2-4F79-BF5F-51AE1383D694}">
      <dgm:prSet/>
      <dgm:spPr/>
      <dgm:t>
        <a:bodyPr/>
        <a:lstStyle/>
        <a:p>
          <a:endParaRPr lang="ru-RU"/>
        </a:p>
      </dgm:t>
    </dgm:pt>
    <dgm:pt modelId="{91E8CC6A-C276-41BE-9A01-2B101918D353}" type="pres">
      <dgm:prSet presAssocID="{A63F6F45-A624-4E55-AF69-DC6047A51BEC}" presName="Name0" presStyleCnt="0">
        <dgm:presLayoutVars>
          <dgm:dir/>
          <dgm:animLvl val="lvl"/>
          <dgm:resizeHandles val="exact"/>
        </dgm:presLayoutVars>
      </dgm:prSet>
      <dgm:spPr/>
      <dgm:t>
        <a:bodyPr/>
        <a:lstStyle/>
        <a:p>
          <a:endParaRPr lang="ru-RU"/>
        </a:p>
      </dgm:t>
    </dgm:pt>
    <dgm:pt modelId="{9FB66898-0050-4F2E-8711-93A09B563BF0}" type="pres">
      <dgm:prSet presAssocID="{A63F6F45-A624-4E55-AF69-DC6047A51BEC}" presName="tSp" presStyleCnt="0"/>
      <dgm:spPr/>
    </dgm:pt>
    <dgm:pt modelId="{C5F4BE19-17CD-42D6-8A4F-390CD82D9618}" type="pres">
      <dgm:prSet presAssocID="{A63F6F45-A624-4E55-AF69-DC6047A51BEC}" presName="bSp" presStyleCnt="0"/>
      <dgm:spPr/>
    </dgm:pt>
    <dgm:pt modelId="{F135DD77-C179-4118-A989-72CE3E8C9F19}" type="pres">
      <dgm:prSet presAssocID="{A63F6F45-A624-4E55-AF69-DC6047A51BEC}" presName="process" presStyleCnt="0"/>
      <dgm:spPr/>
    </dgm:pt>
    <dgm:pt modelId="{6B9B0311-523A-441F-A34E-4874BC9E8225}" type="pres">
      <dgm:prSet presAssocID="{5C6927A8-D752-44FE-A72E-71E65B707D95}" presName="composite1" presStyleCnt="0"/>
      <dgm:spPr/>
    </dgm:pt>
    <dgm:pt modelId="{562330C5-5F49-4982-9E55-C3E3C5D4BE44}" type="pres">
      <dgm:prSet presAssocID="{5C6927A8-D752-44FE-A72E-71E65B707D95}" presName="dummyNode1" presStyleLbl="node1" presStyleIdx="0" presStyleCnt="3"/>
      <dgm:spPr/>
    </dgm:pt>
    <dgm:pt modelId="{3628A479-75A3-45E6-A6C5-E1D61F024379}" type="pres">
      <dgm:prSet presAssocID="{5C6927A8-D752-44FE-A72E-71E65B707D95}" presName="childNode1" presStyleLbl="bgAcc1" presStyleIdx="0" presStyleCnt="3">
        <dgm:presLayoutVars>
          <dgm:bulletEnabled val="1"/>
        </dgm:presLayoutVars>
      </dgm:prSet>
      <dgm:spPr/>
      <dgm:t>
        <a:bodyPr/>
        <a:lstStyle/>
        <a:p>
          <a:endParaRPr lang="ru-RU"/>
        </a:p>
      </dgm:t>
    </dgm:pt>
    <dgm:pt modelId="{B6B049DA-9CB1-4AD9-913D-F12E3FECB8DA}" type="pres">
      <dgm:prSet presAssocID="{5C6927A8-D752-44FE-A72E-71E65B707D95}" presName="childNode1tx" presStyleLbl="bgAcc1" presStyleIdx="0" presStyleCnt="3">
        <dgm:presLayoutVars>
          <dgm:bulletEnabled val="1"/>
        </dgm:presLayoutVars>
      </dgm:prSet>
      <dgm:spPr/>
      <dgm:t>
        <a:bodyPr/>
        <a:lstStyle/>
        <a:p>
          <a:endParaRPr lang="ru-RU"/>
        </a:p>
      </dgm:t>
    </dgm:pt>
    <dgm:pt modelId="{FE045C4C-A0B4-44EF-97C9-371793E720A1}" type="pres">
      <dgm:prSet presAssocID="{5C6927A8-D752-44FE-A72E-71E65B707D95}" presName="parentNode1" presStyleLbl="node1" presStyleIdx="0" presStyleCnt="3" custScaleY="141444">
        <dgm:presLayoutVars>
          <dgm:chMax val="1"/>
          <dgm:bulletEnabled val="1"/>
        </dgm:presLayoutVars>
      </dgm:prSet>
      <dgm:spPr/>
      <dgm:t>
        <a:bodyPr/>
        <a:lstStyle/>
        <a:p>
          <a:endParaRPr lang="ru-RU"/>
        </a:p>
      </dgm:t>
    </dgm:pt>
    <dgm:pt modelId="{95693865-0B28-48FB-9052-C7A016FB96EE}" type="pres">
      <dgm:prSet presAssocID="{5C6927A8-D752-44FE-A72E-71E65B707D95}" presName="connSite1" presStyleCnt="0"/>
      <dgm:spPr/>
    </dgm:pt>
    <dgm:pt modelId="{66D26FFF-C4D5-4B70-93EA-B5D806327405}" type="pres">
      <dgm:prSet presAssocID="{924C40CA-4C42-46C6-9EFE-797D1F300F26}" presName="Name9" presStyleLbl="sibTrans2D1" presStyleIdx="0" presStyleCnt="2" custLinFactNeighborX="614" custLinFactNeighborY="-2541"/>
      <dgm:spPr/>
      <dgm:t>
        <a:bodyPr/>
        <a:lstStyle/>
        <a:p>
          <a:endParaRPr lang="ru-RU"/>
        </a:p>
      </dgm:t>
    </dgm:pt>
    <dgm:pt modelId="{97E20EDB-DDFF-4FBE-9F6E-62BBE1C288A5}" type="pres">
      <dgm:prSet presAssocID="{1C91E26A-5313-4E7E-BA9D-96FD8B079F54}" presName="composite2" presStyleCnt="0"/>
      <dgm:spPr/>
    </dgm:pt>
    <dgm:pt modelId="{94262AFC-A659-4F5A-A5EB-72577C39C98B}" type="pres">
      <dgm:prSet presAssocID="{1C91E26A-5313-4E7E-BA9D-96FD8B079F54}" presName="dummyNode2" presStyleLbl="node1" presStyleIdx="0" presStyleCnt="3"/>
      <dgm:spPr/>
    </dgm:pt>
    <dgm:pt modelId="{D5283DB8-790C-446C-8B59-F6297305C2E1}" type="pres">
      <dgm:prSet presAssocID="{1C91E26A-5313-4E7E-BA9D-96FD8B079F54}" presName="childNode2" presStyleLbl="bgAcc1" presStyleIdx="1" presStyleCnt="3" custScaleY="131301" custLinFactNeighborY="9842">
        <dgm:presLayoutVars>
          <dgm:bulletEnabled val="1"/>
        </dgm:presLayoutVars>
      </dgm:prSet>
      <dgm:spPr/>
      <dgm:t>
        <a:bodyPr/>
        <a:lstStyle/>
        <a:p>
          <a:endParaRPr lang="ru-RU"/>
        </a:p>
      </dgm:t>
    </dgm:pt>
    <dgm:pt modelId="{2CFCF5AD-1E98-4907-9BC9-F3160A039101}" type="pres">
      <dgm:prSet presAssocID="{1C91E26A-5313-4E7E-BA9D-96FD8B079F54}" presName="childNode2tx" presStyleLbl="bgAcc1" presStyleIdx="1" presStyleCnt="3">
        <dgm:presLayoutVars>
          <dgm:bulletEnabled val="1"/>
        </dgm:presLayoutVars>
      </dgm:prSet>
      <dgm:spPr/>
      <dgm:t>
        <a:bodyPr/>
        <a:lstStyle/>
        <a:p>
          <a:endParaRPr lang="ru-RU"/>
        </a:p>
      </dgm:t>
    </dgm:pt>
    <dgm:pt modelId="{5BA8C144-33FB-4836-9632-CBE7B58FB857}" type="pres">
      <dgm:prSet presAssocID="{1C91E26A-5313-4E7E-BA9D-96FD8B079F54}" presName="parentNode2" presStyleLbl="node1" presStyleIdx="1" presStyleCnt="3" custScaleY="126408">
        <dgm:presLayoutVars>
          <dgm:chMax val="0"/>
          <dgm:bulletEnabled val="1"/>
        </dgm:presLayoutVars>
      </dgm:prSet>
      <dgm:spPr/>
      <dgm:t>
        <a:bodyPr/>
        <a:lstStyle/>
        <a:p>
          <a:endParaRPr lang="ru-RU"/>
        </a:p>
      </dgm:t>
    </dgm:pt>
    <dgm:pt modelId="{4627C2BA-94B0-472A-9EBE-C307F1C01023}" type="pres">
      <dgm:prSet presAssocID="{1C91E26A-5313-4E7E-BA9D-96FD8B079F54}" presName="connSite2" presStyleCnt="0"/>
      <dgm:spPr/>
    </dgm:pt>
    <dgm:pt modelId="{1CDDC314-44AC-4219-8CAF-B130B7B469F1}" type="pres">
      <dgm:prSet presAssocID="{1053DC37-0B82-44A9-B74C-7C9A66082CE8}" presName="Name18" presStyleLbl="sibTrans2D1" presStyleIdx="1" presStyleCnt="2" custLinFactNeighborX="-1552" custLinFactNeighborY="10360"/>
      <dgm:spPr/>
      <dgm:t>
        <a:bodyPr/>
        <a:lstStyle/>
        <a:p>
          <a:endParaRPr lang="ru-RU"/>
        </a:p>
      </dgm:t>
    </dgm:pt>
    <dgm:pt modelId="{38635B65-E572-4B7F-BD86-1E5DABBB1F3D}" type="pres">
      <dgm:prSet presAssocID="{04C4A654-4FC8-449C-9386-4242415C838C}" presName="composite1" presStyleCnt="0"/>
      <dgm:spPr/>
    </dgm:pt>
    <dgm:pt modelId="{16837951-4B03-47AA-B78D-E8F23C9C1DB7}" type="pres">
      <dgm:prSet presAssocID="{04C4A654-4FC8-449C-9386-4242415C838C}" presName="dummyNode1" presStyleLbl="node1" presStyleIdx="1" presStyleCnt="3"/>
      <dgm:spPr/>
    </dgm:pt>
    <dgm:pt modelId="{E71E6EB7-2951-4CF0-A023-00CFAD2EE7C4}" type="pres">
      <dgm:prSet presAssocID="{04C4A654-4FC8-449C-9386-4242415C838C}" presName="childNode1" presStyleLbl="bgAcc1" presStyleIdx="2" presStyleCnt="3">
        <dgm:presLayoutVars>
          <dgm:bulletEnabled val="1"/>
        </dgm:presLayoutVars>
      </dgm:prSet>
      <dgm:spPr/>
      <dgm:t>
        <a:bodyPr/>
        <a:lstStyle/>
        <a:p>
          <a:endParaRPr lang="ru-RU"/>
        </a:p>
      </dgm:t>
    </dgm:pt>
    <dgm:pt modelId="{F6754B15-15F9-4CDC-8495-1176B905EDD3}" type="pres">
      <dgm:prSet presAssocID="{04C4A654-4FC8-449C-9386-4242415C838C}" presName="childNode1tx" presStyleLbl="bgAcc1" presStyleIdx="2" presStyleCnt="3">
        <dgm:presLayoutVars>
          <dgm:bulletEnabled val="1"/>
        </dgm:presLayoutVars>
      </dgm:prSet>
      <dgm:spPr/>
      <dgm:t>
        <a:bodyPr/>
        <a:lstStyle/>
        <a:p>
          <a:endParaRPr lang="ru-RU"/>
        </a:p>
      </dgm:t>
    </dgm:pt>
    <dgm:pt modelId="{DE3BDFC1-F5CE-4AE9-BFE3-E02F5F7D00DF}" type="pres">
      <dgm:prSet presAssocID="{04C4A654-4FC8-449C-9386-4242415C838C}" presName="parentNode1" presStyleLbl="node1" presStyleIdx="2" presStyleCnt="3" custScaleY="154069" custLinFactNeighborY="35348">
        <dgm:presLayoutVars>
          <dgm:chMax val="1"/>
          <dgm:bulletEnabled val="1"/>
        </dgm:presLayoutVars>
      </dgm:prSet>
      <dgm:spPr/>
      <dgm:t>
        <a:bodyPr/>
        <a:lstStyle/>
        <a:p>
          <a:endParaRPr lang="ru-RU"/>
        </a:p>
      </dgm:t>
    </dgm:pt>
    <dgm:pt modelId="{D878DA26-66CD-41EB-9A48-2D899DF8E42B}" type="pres">
      <dgm:prSet presAssocID="{04C4A654-4FC8-449C-9386-4242415C838C}" presName="connSite1" presStyleCnt="0"/>
      <dgm:spPr/>
    </dgm:pt>
  </dgm:ptLst>
  <dgm:cxnLst>
    <dgm:cxn modelId="{A1F477E8-E6B7-4D4B-BBC8-825C4797BC4C}" type="presOf" srcId="{8AA104C9-22F2-469E-941C-01833BAB75D1}" destId="{2CFCF5AD-1E98-4907-9BC9-F3160A039101}" srcOrd="1" destOrd="3" presId="urn:microsoft.com/office/officeart/2005/8/layout/hProcess4"/>
    <dgm:cxn modelId="{FB30E2DD-8992-4088-8D7A-F3E21B8FF8C3}" type="presOf" srcId="{EB1A8F9C-B139-4B5C-B301-A9120246DE51}" destId="{E71E6EB7-2951-4CF0-A023-00CFAD2EE7C4}" srcOrd="0" destOrd="0" presId="urn:microsoft.com/office/officeart/2005/8/layout/hProcess4"/>
    <dgm:cxn modelId="{D91AF311-9E87-40C3-8DA9-AA9D2417591F}" type="presOf" srcId="{A63F6F45-A624-4E55-AF69-DC6047A51BEC}" destId="{91E8CC6A-C276-41BE-9A01-2B101918D353}" srcOrd="0" destOrd="0" presId="urn:microsoft.com/office/officeart/2005/8/layout/hProcess4"/>
    <dgm:cxn modelId="{40089862-EE6D-4C89-9C04-233FAC3F0079}" type="presOf" srcId="{8AA104C9-22F2-469E-941C-01833BAB75D1}" destId="{D5283DB8-790C-446C-8B59-F6297305C2E1}" srcOrd="0" destOrd="3" presId="urn:microsoft.com/office/officeart/2005/8/layout/hProcess4"/>
    <dgm:cxn modelId="{CFEF1843-A4F7-42A2-8B05-24E389F9E383}" type="presOf" srcId="{4A0C6EF0-6E50-43F8-AFEC-B7D73B3AE090}" destId="{F6754B15-15F9-4CDC-8495-1176B905EDD3}" srcOrd="1" destOrd="2" presId="urn:microsoft.com/office/officeart/2005/8/layout/hProcess4"/>
    <dgm:cxn modelId="{908D4CF1-8F8A-4F97-9CCA-0C250B8EB58F}" type="presOf" srcId="{ACCD16FC-EC17-468E-BD7A-F80AC33FD49F}" destId="{F6754B15-15F9-4CDC-8495-1176B905EDD3}" srcOrd="1" destOrd="3" presId="urn:microsoft.com/office/officeart/2005/8/layout/hProcess4"/>
    <dgm:cxn modelId="{1E7ABB9C-551A-4794-A772-869D95F05151}" type="presOf" srcId="{4A0C6EF0-6E50-43F8-AFEC-B7D73B3AE090}" destId="{E71E6EB7-2951-4CF0-A023-00CFAD2EE7C4}" srcOrd="0" destOrd="2" presId="urn:microsoft.com/office/officeart/2005/8/layout/hProcess4"/>
    <dgm:cxn modelId="{607361BB-A8AC-4541-8BC3-AABD5117407F}" type="presOf" srcId="{52A85B14-D5FA-4FF3-9958-CC1C2E61E53E}" destId="{2CFCF5AD-1E98-4907-9BC9-F3160A039101}" srcOrd="1" destOrd="1" presId="urn:microsoft.com/office/officeart/2005/8/layout/hProcess4"/>
    <dgm:cxn modelId="{1F654842-2DA1-46E4-9AB2-6ED07FFC02C8}" srcId="{A63F6F45-A624-4E55-AF69-DC6047A51BEC}" destId="{5C6927A8-D752-44FE-A72E-71E65B707D95}" srcOrd="0" destOrd="0" parTransId="{A4191A62-FFF3-464C-A4DE-0B4682453E5E}" sibTransId="{924C40CA-4C42-46C6-9EFE-797D1F300F26}"/>
    <dgm:cxn modelId="{1D5E721E-7FE6-4F84-AD48-0B6B7CE46BF0}" type="presOf" srcId="{0513930B-77E6-47A4-974F-D79F10E1D9C5}" destId="{B6B049DA-9CB1-4AD9-913D-F12E3FECB8DA}" srcOrd="1" destOrd="0" presId="urn:microsoft.com/office/officeart/2005/8/layout/hProcess4"/>
    <dgm:cxn modelId="{3D5151C2-7999-4382-A008-79F914B793BC}" srcId="{A63F6F45-A624-4E55-AF69-DC6047A51BEC}" destId="{04C4A654-4FC8-449C-9386-4242415C838C}" srcOrd="2" destOrd="0" parTransId="{94F6C5D3-491A-418A-AED5-DFCA5D6FE0AF}" sibTransId="{4005118E-C0FD-41D9-9153-16184DACB582}"/>
    <dgm:cxn modelId="{5B225C49-BABC-48E7-A0BB-2A706CDD224A}" type="presOf" srcId="{1C91E26A-5313-4E7E-BA9D-96FD8B079F54}" destId="{5BA8C144-33FB-4836-9632-CBE7B58FB857}" srcOrd="0" destOrd="0" presId="urn:microsoft.com/office/officeart/2005/8/layout/hProcess4"/>
    <dgm:cxn modelId="{CC441C4F-319A-4372-B8BB-A9C66F330E6C}" srcId="{1C91E26A-5313-4E7E-BA9D-96FD8B079F54}" destId="{52A85B14-D5FA-4FF3-9958-CC1C2E61E53E}" srcOrd="1" destOrd="0" parTransId="{33CBE1CA-A443-4B06-A9A7-1BC8399B252A}" sibTransId="{AC4F2878-0CE0-4D1C-9EF5-588D6DE27993}"/>
    <dgm:cxn modelId="{463818A6-751A-404A-9C5A-74891C7E9B49}" type="presOf" srcId="{52A85B14-D5FA-4FF3-9958-CC1C2E61E53E}" destId="{D5283DB8-790C-446C-8B59-F6297305C2E1}" srcOrd="0" destOrd="1" presId="urn:microsoft.com/office/officeart/2005/8/layout/hProcess4"/>
    <dgm:cxn modelId="{27F55C7E-A220-4450-B9E7-6AD40777BCA8}" type="presOf" srcId="{850C4A41-7C0F-444A-8EBA-CB8A57869E4D}" destId="{2CFCF5AD-1E98-4907-9BC9-F3160A039101}" srcOrd="1" destOrd="0" presId="urn:microsoft.com/office/officeart/2005/8/layout/hProcess4"/>
    <dgm:cxn modelId="{73426D9C-F20E-4BCD-BDAC-9D5F9BB80AD6}" srcId="{04C4A654-4FC8-449C-9386-4242415C838C}" destId="{4A0C6EF0-6E50-43F8-AFEC-B7D73B3AE090}" srcOrd="2" destOrd="0" parTransId="{A982501A-420B-477C-BC18-0509F9277845}" sibTransId="{A0706089-B97C-43AA-99C9-5D7BBC04DA58}"/>
    <dgm:cxn modelId="{CDE39535-D505-40BD-9D95-B48E6A6991CE}" type="presOf" srcId="{E82BFE63-3D8E-41AA-B8FD-7734D9F98FD5}" destId="{F6754B15-15F9-4CDC-8495-1176B905EDD3}" srcOrd="1" destOrd="1" presId="urn:microsoft.com/office/officeart/2005/8/layout/hProcess4"/>
    <dgm:cxn modelId="{816B9EBE-0954-49E8-8A44-03E986A97483}" type="presOf" srcId="{04C4A654-4FC8-449C-9386-4242415C838C}" destId="{DE3BDFC1-F5CE-4AE9-BFE3-E02F5F7D00DF}" srcOrd="0" destOrd="0" presId="urn:microsoft.com/office/officeart/2005/8/layout/hProcess4"/>
    <dgm:cxn modelId="{401A3BE3-1385-4D18-AB69-BD059474715A}" type="presOf" srcId="{5C6927A8-D752-44FE-A72E-71E65B707D95}" destId="{FE045C4C-A0B4-44EF-97C9-371793E720A1}" srcOrd="0" destOrd="0" presId="urn:microsoft.com/office/officeart/2005/8/layout/hProcess4"/>
    <dgm:cxn modelId="{AF928EB2-0A9E-4A0E-BD13-88E05C774774}" srcId="{5C6927A8-D752-44FE-A72E-71E65B707D95}" destId="{0513930B-77E6-47A4-974F-D79F10E1D9C5}" srcOrd="0" destOrd="0" parTransId="{B68FE9E6-C806-4025-887B-B636056865F1}" sibTransId="{BCE57A9A-B69D-4577-BFEE-1F858B772919}"/>
    <dgm:cxn modelId="{796F3553-6A38-41BC-8F0F-25458F8BAE6E}" srcId="{04C4A654-4FC8-449C-9386-4242415C838C}" destId="{EB1A8F9C-B139-4B5C-B301-A9120246DE51}" srcOrd="0" destOrd="0" parTransId="{2920E803-52A1-4888-A469-2A17412C2DBE}" sibTransId="{69C487E8-DA1F-4E2E-9CEB-400FDCD4B923}"/>
    <dgm:cxn modelId="{7BD59338-8E72-46FB-AE3C-30A5AF28ACF8}" type="presOf" srcId="{ACCD16FC-EC17-468E-BD7A-F80AC33FD49F}" destId="{E71E6EB7-2951-4CF0-A023-00CFAD2EE7C4}" srcOrd="0" destOrd="3" presId="urn:microsoft.com/office/officeart/2005/8/layout/hProcess4"/>
    <dgm:cxn modelId="{934F95E0-A073-4D8E-8578-107A78426F72}" srcId="{1C91E26A-5313-4E7E-BA9D-96FD8B079F54}" destId="{8AA104C9-22F2-469E-941C-01833BAB75D1}" srcOrd="3" destOrd="0" parTransId="{C0434D0E-373D-496E-9A1C-D190886698FE}" sibTransId="{117AFC30-2E5F-4071-95C2-B8D0172D7506}"/>
    <dgm:cxn modelId="{70FB5DA8-EEE2-4F79-BF5F-51AE1383D694}" srcId="{04C4A654-4FC8-449C-9386-4242415C838C}" destId="{ACCD16FC-EC17-468E-BD7A-F80AC33FD49F}" srcOrd="3" destOrd="0" parTransId="{2FB7ABD8-D812-4919-9170-D3A68719EE4F}" sibTransId="{DC31EC51-5662-4595-BFF6-6A14CE92CEFC}"/>
    <dgm:cxn modelId="{2E5F7F59-614E-4499-BB23-A27AE88FC9AE}" type="presOf" srcId="{E82BFE63-3D8E-41AA-B8FD-7734D9F98FD5}" destId="{E71E6EB7-2951-4CF0-A023-00CFAD2EE7C4}" srcOrd="0" destOrd="1" presId="urn:microsoft.com/office/officeart/2005/8/layout/hProcess4"/>
    <dgm:cxn modelId="{7EBB51EB-F95B-48E1-840F-EA3770C17B32}" type="presOf" srcId="{1D3D19D5-342A-49BE-B627-9D64A8042CD5}" destId="{2CFCF5AD-1E98-4907-9BC9-F3160A039101}" srcOrd="1" destOrd="2" presId="urn:microsoft.com/office/officeart/2005/8/layout/hProcess4"/>
    <dgm:cxn modelId="{ED0F0722-4E1F-474D-B72D-E7E88F54DC7D}" type="presOf" srcId="{924C40CA-4C42-46C6-9EFE-797D1F300F26}" destId="{66D26FFF-C4D5-4B70-93EA-B5D806327405}" srcOrd="0" destOrd="0" presId="urn:microsoft.com/office/officeart/2005/8/layout/hProcess4"/>
    <dgm:cxn modelId="{2BB9981C-4A55-41F7-9335-906B8571E858}" srcId="{A63F6F45-A624-4E55-AF69-DC6047A51BEC}" destId="{1C91E26A-5313-4E7E-BA9D-96FD8B079F54}" srcOrd="1" destOrd="0" parTransId="{89BEE441-DBE9-471A-9115-0216504CE455}" sibTransId="{1053DC37-0B82-44A9-B74C-7C9A66082CE8}"/>
    <dgm:cxn modelId="{2C02C5EF-3ED1-41C7-A16C-4269C42A0366}" type="presOf" srcId="{1053DC37-0B82-44A9-B74C-7C9A66082CE8}" destId="{1CDDC314-44AC-4219-8CAF-B130B7B469F1}" srcOrd="0" destOrd="0" presId="urn:microsoft.com/office/officeart/2005/8/layout/hProcess4"/>
    <dgm:cxn modelId="{FA2D1F9E-4D7A-4403-B5A1-02B6CF1EBBD8}" type="presOf" srcId="{0513930B-77E6-47A4-974F-D79F10E1D9C5}" destId="{3628A479-75A3-45E6-A6C5-E1D61F024379}" srcOrd="0" destOrd="0" presId="urn:microsoft.com/office/officeart/2005/8/layout/hProcess4"/>
    <dgm:cxn modelId="{9565B109-22A0-4596-8741-CE4C238C4552}" type="presOf" srcId="{ADC37BB7-5C69-4E60-BAA0-ACCFF47FCDFD}" destId="{D5283DB8-790C-446C-8B59-F6297305C2E1}" srcOrd="0" destOrd="4" presId="urn:microsoft.com/office/officeart/2005/8/layout/hProcess4"/>
    <dgm:cxn modelId="{C6FCB8F7-3524-40CE-93D4-D377256B7987}" srcId="{04C4A654-4FC8-449C-9386-4242415C838C}" destId="{E82BFE63-3D8E-41AA-B8FD-7734D9F98FD5}" srcOrd="1" destOrd="0" parTransId="{157147C9-0859-42C5-9243-654758757305}" sibTransId="{96A7E8E6-6074-49BC-90EF-A0DDB95A658E}"/>
    <dgm:cxn modelId="{96F4A04B-18FA-459B-811B-103C9DAE09AC}" type="presOf" srcId="{EB1A8F9C-B139-4B5C-B301-A9120246DE51}" destId="{F6754B15-15F9-4CDC-8495-1176B905EDD3}" srcOrd="1" destOrd="0" presId="urn:microsoft.com/office/officeart/2005/8/layout/hProcess4"/>
    <dgm:cxn modelId="{E960C3C9-16AC-472C-923B-537CFA00BF37}" type="presOf" srcId="{850C4A41-7C0F-444A-8EBA-CB8A57869E4D}" destId="{D5283DB8-790C-446C-8B59-F6297305C2E1}" srcOrd="0" destOrd="0" presId="urn:microsoft.com/office/officeart/2005/8/layout/hProcess4"/>
    <dgm:cxn modelId="{8C57CA79-0D17-492A-B638-3071C79C7F3A}" srcId="{1C91E26A-5313-4E7E-BA9D-96FD8B079F54}" destId="{1D3D19D5-342A-49BE-B627-9D64A8042CD5}" srcOrd="2" destOrd="0" parTransId="{05940FF7-CCD4-4FC0-AE55-A7B6F0FF1554}" sibTransId="{114C04B7-859D-4F28-B355-B0A4629AB1A2}"/>
    <dgm:cxn modelId="{6BB64CE3-AC72-48D3-9C3D-F27DDCB2842E}" srcId="{1C91E26A-5313-4E7E-BA9D-96FD8B079F54}" destId="{ADC37BB7-5C69-4E60-BAA0-ACCFF47FCDFD}" srcOrd="4" destOrd="0" parTransId="{5F8BB932-C9B5-411C-A300-2C1D3E360859}" sibTransId="{051A20D5-A11A-42B7-AE79-3B3D5CAE58A5}"/>
    <dgm:cxn modelId="{5C331E9A-ABB5-4DD5-A4B8-5DD3ADF6E343}" srcId="{1C91E26A-5313-4E7E-BA9D-96FD8B079F54}" destId="{850C4A41-7C0F-444A-8EBA-CB8A57869E4D}" srcOrd="0" destOrd="0" parTransId="{7F6928DC-BB8D-4661-B4F4-9A8955A87C98}" sibTransId="{11986411-7551-42B4-956E-2FDC7285A021}"/>
    <dgm:cxn modelId="{49791C5F-090A-4B99-BBBB-D62B5E3B4C3E}" type="presOf" srcId="{1D3D19D5-342A-49BE-B627-9D64A8042CD5}" destId="{D5283DB8-790C-446C-8B59-F6297305C2E1}" srcOrd="0" destOrd="2" presId="urn:microsoft.com/office/officeart/2005/8/layout/hProcess4"/>
    <dgm:cxn modelId="{9D09376F-D57F-4BD7-9634-992D69E3760A}" type="presOf" srcId="{ADC37BB7-5C69-4E60-BAA0-ACCFF47FCDFD}" destId="{2CFCF5AD-1E98-4907-9BC9-F3160A039101}" srcOrd="1" destOrd="4" presId="urn:microsoft.com/office/officeart/2005/8/layout/hProcess4"/>
    <dgm:cxn modelId="{CEFAE662-84B1-4A6C-94C6-AAADADEC8538}" type="presParOf" srcId="{91E8CC6A-C276-41BE-9A01-2B101918D353}" destId="{9FB66898-0050-4F2E-8711-93A09B563BF0}" srcOrd="0" destOrd="0" presId="urn:microsoft.com/office/officeart/2005/8/layout/hProcess4"/>
    <dgm:cxn modelId="{747DCE88-D9F6-49AC-8D1D-9B2B53D53F74}" type="presParOf" srcId="{91E8CC6A-C276-41BE-9A01-2B101918D353}" destId="{C5F4BE19-17CD-42D6-8A4F-390CD82D9618}" srcOrd="1" destOrd="0" presId="urn:microsoft.com/office/officeart/2005/8/layout/hProcess4"/>
    <dgm:cxn modelId="{31D1B854-1A6D-44E9-A34C-527DE2DE97E0}" type="presParOf" srcId="{91E8CC6A-C276-41BE-9A01-2B101918D353}" destId="{F135DD77-C179-4118-A989-72CE3E8C9F19}" srcOrd="2" destOrd="0" presId="urn:microsoft.com/office/officeart/2005/8/layout/hProcess4"/>
    <dgm:cxn modelId="{BEB16612-B41A-4BBF-8E43-348356766D43}" type="presParOf" srcId="{F135DD77-C179-4118-A989-72CE3E8C9F19}" destId="{6B9B0311-523A-441F-A34E-4874BC9E8225}" srcOrd="0" destOrd="0" presId="urn:microsoft.com/office/officeart/2005/8/layout/hProcess4"/>
    <dgm:cxn modelId="{FB9DF10A-7460-4C2B-8958-5EC6E09EA066}" type="presParOf" srcId="{6B9B0311-523A-441F-A34E-4874BC9E8225}" destId="{562330C5-5F49-4982-9E55-C3E3C5D4BE44}" srcOrd="0" destOrd="0" presId="urn:microsoft.com/office/officeart/2005/8/layout/hProcess4"/>
    <dgm:cxn modelId="{61F56109-9CCD-42CB-981F-D9C142083DC7}" type="presParOf" srcId="{6B9B0311-523A-441F-A34E-4874BC9E8225}" destId="{3628A479-75A3-45E6-A6C5-E1D61F024379}" srcOrd="1" destOrd="0" presId="urn:microsoft.com/office/officeart/2005/8/layout/hProcess4"/>
    <dgm:cxn modelId="{BAA1F080-7DD0-4F19-ABF6-3EB6CBD0952F}" type="presParOf" srcId="{6B9B0311-523A-441F-A34E-4874BC9E8225}" destId="{B6B049DA-9CB1-4AD9-913D-F12E3FECB8DA}" srcOrd="2" destOrd="0" presId="urn:microsoft.com/office/officeart/2005/8/layout/hProcess4"/>
    <dgm:cxn modelId="{2EEA0775-A18D-414B-89CA-E85A370A6ABC}" type="presParOf" srcId="{6B9B0311-523A-441F-A34E-4874BC9E8225}" destId="{FE045C4C-A0B4-44EF-97C9-371793E720A1}" srcOrd="3" destOrd="0" presId="urn:microsoft.com/office/officeart/2005/8/layout/hProcess4"/>
    <dgm:cxn modelId="{54BE2326-FD69-42B1-B369-014819B83FC6}" type="presParOf" srcId="{6B9B0311-523A-441F-A34E-4874BC9E8225}" destId="{95693865-0B28-48FB-9052-C7A016FB96EE}" srcOrd="4" destOrd="0" presId="urn:microsoft.com/office/officeart/2005/8/layout/hProcess4"/>
    <dgm:cxn modelId="{00B9CFEC-6602-4498-A00B-CA206CD0524B}" type="presParOf" srcId="{F135DD77-C179-4118-A989-72CE3E8C9F19}" destId="{66D26FFF-C4D5-4B70-93EA-B5D806327405}" srcOrd="1" destOrd="0" presId="urn:microsoft.com/office/officeart/2005/8/layout/hProcess4"/>
    <dgm:cxn modelId="{9FD8563B-6FD5-422B-A5A2-A6BBD8937654}" type="presParOf" srcId="{F135DD77-C179-4118-A989-72CE3E8C9F19}" destId="{97E20EDB-DDFF-4FBE-9F6E-62BBE1C288A5}" srcOrd="2" destOrd="0" presId="urn:microsoft.com/office/officeart/2005/8/layout/hProcess4"/>
    <dgm:cxn modelId="{B0AE5D9A-FAA8-423B-A9CB-5AB81B746B50}" type="presParOf" srcId="{97E20EDB-DDFF-4FBE-9F6E-62BBE1C288A5}" destId="{94262AFC-A659-4F5A-A5EB-72577C39C98B}" srcOrd="0" destOrd="0" presId="urn:microsoft.com/office/officeart/2005/8/layout/hProcess4"/>
    <dgm:cxn modelId="{FF3DA974-A19E-4B5D-A5ED-2411D0416E94}" type="presParOf" srcId="{97E20EDB-DDFF-4FBE-9F6E-62BBE1C288A5}" destId="{D5283DB8-790C-446C-8B59-F6297305C2E1}" srcOrd="1" destOrd="0" presId="urn:microsoft.com/office/officeart/2005/8/layout/hProcess4"/>
    <dgm:cxn modelId="{84B03207-8378-404D-A903-E247152E45FA}" type="presParOf" srcId="{97E20EDB-DDFF-4FBE-9F6E-62BBE1C288A5}" destId="{2CFCF5AD-1E98-4907-9BC9-F3160A039101}" srcOrd="2" destOrd="0" presId="urn:microsoft.com/office/officeart/2005/8/layout/hProcess4"/>
    <dgm:cxn modelId="{F53F8593-4F75-43AA-BE02-89E75E9DAF85}" type="presParOf" srcId="{97E20EDB-DDFF-4FBE-9F6E-62BBE1C288A5}" destId="{5BA8C144-33FB-4836-9632-CBE7B58FB857}" srcOrd="3" destOrd="0" presId="urn:microsoft.com/office/officeart/2005/8/layout/hProcess4"/>
    <dgm:cxn modelId="{CF551E45-5C7D-4247-AF5C-9D5BD17E7ACB}" type="presParOf" srcId="{97E20EDB-DDFF-4FBE-9F6E-62BBE1C288A5}" destId="{4627C2BA-94B0-472A-9EBE-C307F1C01023}" srcOrd="4" destOrd="0" presId="urn:microsoft.com/office/officeart/2005/8/layout/hProcess4"/>
    <dgm:cxn modelId="{4F068754-9807-4BF0-919F-8EA5548665EB}" type="presParOf" srcId="{F135DD77-C179-4118-A989-72CE3E8C9F19}" destId="{1CDDC314-44AC-4219-8CAF-B130B7B469F1}" srcOrd="3" destOrd="0" presId="urn:microsoft.com/office/officeart/2005/8/layout/hProcess4"/>
    <dgm:cxn modelId="{4C7909CA-DCC8-4626-B2A6-B917B6D78E19}" type="presParOf" srcId="{F135DD77-C179-4118-A989-72CE3E8C9F19}" destId="{38635B65-E572-4B7F-BD86-1E5DABBB1F3D}" srcOrd="4" destOrd="0" presId="urn:microsoft.com/office/officeart/2005/8/layout/hProcess4"/>
    <dgm:cxn modelId="{FF204008-5B6A-4DD6-A80B-BF0B72CF0833}" type="presParOf" srcId="{38635B65-E572-4B7F-BD86-1E5DABBB1F3D}" destId="{16837951-4B03-47AA-B78D-E8F23C9C1DB7}" srcOrd="0" destOrd="0" presId="urn:microsoft.com/office/officeart/2005/8/layout/hProcess4"/>
    <dgm:cxn modelId="{6D5E7997-F90F-4048-98F2-B313855B2F77}" type="presParOf" srcId="{38635B65-E572-4B7F-BD86-1E5DABBB1F3D}" destId="{E71E6EB7-2951-4CF0-A023-00CFAD2EE7C4}" srcOrd="1" destOrd="0" presId="urn:microsoft.com/office/officeart/2005/8/layout/hProcess4"/>
    <dgm:cxn modelId="{795C1C6C-AEC9-4E07-AF5E-5DEF7AEF273C}" type="presParOf" srcId="{38635B65-E572-4B7F-BD86-1E5DABBB1F3D}" destId="{F6754B15-15F9-4CDC-8495-1176B905EDD3}" srcOrd="2" destOrd="0" presId="urn:microsoft.com/office/officeart/2005/8/layout/hProcess4"/>
    <dgm:cxn modelId="{8C97796C-0D2D-4014-A439-87E381389B77}" type="presParOf" srcId="{38635B65-E572-4B7F-BD86-1E5DABBB1F3D}" destId="{DE3BDFC1-F5CE-4AE9-BFE3-E02F5F7D00DF}" srcOrd="3" destOrd="0" presId="urn:microsoft.com/office/officeart/2005/8/layout/hProcess4"/>
    <dgm:cxn modelId="{F70FFC3B-6993-4E85-A930-54CE08D5BE3D}" type="presParOf" srcId="{38635B65-E572-4B7F-BD86-1E5DABBB1F3D}" destId="{D878DA26-66CD-41EB-9A48-2D899DF8E42B}" srcOrd="4" destOrd="0" presId="urn:microsoft.com/office/officeart/2005/8/layout/h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9A64B0-5BD0-4902-84F6-5B9FF704DFB8}" type="doc">
      <dgm:prSet loTypeId="urn:microsoft.com/office/officeart/2005/8/layout/radial2" loCatId="relationship" qsTypeId="urn:microsoft.com/office/officeart/2005/8/quickstyle/simple1" qsCatId="simple" csTypeId="urn:microsoft.com/office/officeart/2005/8/colors/colorful5" csCatId="colorful" phldr="1"/>
      <dgm:spPr/>
      <dgm:t>
        <a:bodyPr/>
        <a:lstStyle/>
        <a:p>
          <a:endParaRPr lang="ru-RU"/>
        </a:p>
      </dgm:t>
    </dgm:pt>
    <dgm:pt modelId="{25217020-AF47-4182-89BA-4CC6BC091335}">
      <dgm:prSet phldrT="[Текст]" custT="1"/>
      <dgm:spPr>
        <a:solidFill>
          <a:schemeClr val="accent1">
            <a:lumMod val="40000"/>
            <a:lumOff val="60000"/>
          </a:schemeClr>
        </a:solidFill>
      </dgm:spPr>
      <dgm:t>
        <a:bodyPr/>
        <a:lstStyle/>
        <a:p>
          <a:r>
            <a:rPr lang="ru-RU" sz="2400" dirty="0" smtClean="0">
              <a:solidFill>
                <a:schemeClr val="tx1"/>
              </a:solidFill>
              <a:latin typeface="Times New Roman" panose="02020603050405020304" pitchFamily="18" charset="0"/>
              <a:cs typeface="Times New Roman" panose="02020603050405020304" pitchFamily="18" charset="0"/>
            </a:rPr>
            <a:t>Балл </a:t>
          </a:r>
          <a:r>
            <a:rPr lang="ru-RU" sz="2400" dirty="0" err="1" smtClean="0">
              <a:solidFill>
                <a:schemeClr val="tx1"/>
              </a:solidFill>
              <a:latin typeface="Times New Roman" panose="02020603050405020304" pitchFamily="18" charset="0"/>
              <a:cs typeface="Times New Roman" panose="02020603050405020304" pitchFamily="18" charset="0"/>
            </a:rPr>
            <a:t>қою</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smtClean="0">
              <a:solidFill>
                <a:schemeClr val="tx1"/>
              </a:solidFill>
              <a:latin typeface="Times New Roman" panose="02020603050405020304" pitchFamily="18" charset="0"/>
              <a:cs typeface="Times New Roman" panose="02020603050405020304" pitchFamily="18" charset="0"/>
            </a:rPr>
            <a:t>кестесін</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smtClean="0">
              <a:solidFill>
                <a:schemeClr val="tx1"/>
              </a:solidFill>
              <a:latin typeface="Times New Roman" panose="02020603050405020304" pitchFamily="18" charset="0"/>
              <a:cs typeface="Times New Roman" panose="02020603050405020304" pitchFamily="18" charset="0"/>
            </a:rPr>
            <a:t>құрастыру</a:t>
          </a:r>
          <a:endParaRPr lang="ru-RU" sz="2400" dirty="0">
            <a:solidFill>
              <a:schemeClr val="tx1"/>
            </a:solidFill>
            <a:latin typeface="Times New Roman" panose="02020603050405020304" pitchFamily="18" charset="0"/>
            <a:cs typeface="Times New Roman" panose="02020603050405020304" pitchFamily="18" charset="0"/>
          </a:endParaRPr>
        </a:p>
      </dgm:t>
    </dgm:pt>
    <dgm:pt modelId="{2C2859C2-42A4-4F08-A2B2-7733D20B60CA}" type="parTrans" cxnId="{1D3F41BB-6169-415E-859D-12C25EFDDD01}">
      <dgm:prSet/>
      <dgm:spPr/>
      <dgm:t>
        <a:bodyPr/>
        <a:lstStyle/>
        <a:p>
          <a:endParaRPr lang="ru-RU"/>
        </a:p>
      </dgm:t>
    </dgm:pt>
    <dgm:pt modelId="{30376EDF-BBF3-4D1B-A7E0-966FAEBE6EE7}" type="sibTrans" cxnId="{1D3F41BB-6169-415E-859D-12C25EFDDD01}">
      <dgm:prSet/>
      <dgm:spPr/>
      <dgm:t>
        <a:bodyPr/>
        <a:lstStyle/>
        <a:p>
          <a:endParaRPr lang="ru-RU"/>
        </a:p>
      </dgm:t>
    </dgm:pt>
    <dgm:pt modelId="{B44213E9-60ED-409A-82E9-5DD286B965B5}">
      <dgm:prSet phldrT="[Текст]" custT="1"/>
      <dgm:spPr>
        <a:solidFill>
          <a:schemeClr val="accent1">
            <a:lumMod val="40000"/>
            <a:lumOff val="60000"/>
          </a:schemeClr>
        </a:solidFill>
      </dgm:spPr>
      <dgm:t>
        <a:bodyPr/>
        <a:lstStyle/>
        <a:p>
          <a:r>
            <a:rPr lang="ru-RU" sz="2400" dirty="0" err="1" smtClean="0">
              <a:solidFill>
                <a:schemeClr val="tx1"/>
              </a:solidFill>
              <a:latin typeface="Times New Roman" panose="02020603050405020304" pitchFamily="18" charset="0"/>
              <a:cs typeface="Times New Roman" panose="02020603050405020304" pitchFamily="18" charset="0"/>
            </a:rPr>
            <a:t>Оқу</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smtClean="0">
              <a:solidFill>
                <a:schemeClr val="tx1"/>
              </a:solidFill>
              <a:latin typeface="Times New Roman" panose="02020603050405020304" pitchFamily="18" charset="0"/>
              <a:cs typeface="Times New Roman" panose="02020603050405020304" pitchFamily="18" charset="0"/>
            </a:rPr>
            <a:t>мақсаттарына</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smtClean="0">
              <a:solidFill>
                <a:schemeClr val="tx1"/>
              </a:solidFill>
              <a:latin typeface="Times New Roman" panose="02020603050405020304" pitchFamily="18" charset="0"/>
              <a:cs typeface="Times New Roman" panose="02020603050405020304" pitchFamily="18" charset="0"/>
            </a:rPr>
            <a:t>шолу</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smtClean="0">
              <a:solidFill>
                <a:schemeClr val="tx1"/>
              </a:solidFill>
              <a:latin typeface="Times New Roman" panose="02020603050405020304" pitchFamily="18" charset="0"/>
              <a:cs typeface="Times New Roman" panose="02020603050405020304" pitchFamily="18" charset="0"/>
            </a:rPr>
            <a:t>таңдау</a:t>
          </a:r>
          <a:endParaRPr lang="ru-RU" sz="2400" dirty="0" smtClean="0">
            <a:solidFill>
              <a:schemeClr val="tx1"/>
            </a:solidFill>
            <a:latin typeface="Times New Roman" panose="02020603050405020304" pitchFamily="18" charset="0"/>
            <a:cs typeface="Times New Roman" panose="02020603050405020304" pitchFamily="18" charset="0"/>
          </a:endParaRPr>
        </a:p>
      </dgm:t>
      <dgm:extLst>
        <a:ext uri="{E40237B7-FDA0-4F09-8148-C483321AD2D9}">
          <dgm14:cNvPr xmlns:dgm14="http://schemas.microsoft.com/office/drawing/2010/diagram" xmlns="" id="0" name="">
            <a:hlinkClick xmlns:r="http://schemas.openxmlformats.org/officeDocument/2006/relationships" r:id="rId1" action="ppaction://hlinkfile"/>
          </dgm14:cNvPr>
        </a:ext>
      </dgm:extLst>
    </dgm:pt>
    <dgm:pt modelId="{3378688B-B90B-4294-8047-DBDB4E216836}" type="parTrans" cxnId="{0AD89BC8-1DB4-4168-B446-8D34C0475583}">
      <dgm:prSet/>
      <dgm:spPr/>
      <dgm:t>
        <a:bodyPr/>
        <a:lstStyle/>
        <a:p>
          <a:endParaRPr lang="ru-RU"/>
        </a:p>
      </dgm:t>
    </dgm:pt>
    <dgm:pt modelId="{5DFBA2AD-AFEF-4AD8-80FE-187D1FFB33E3}" type="sibTrans" cxnId="{0AD89BC8-1DB4-4168-B446-8D34C0475583}">
      <dgm:prSet/>
      <dgm:spPr/>
      <dgm:t>
        <a:bodyPr/>
        <a:lstStyle/>
        <a:p>
          <a:endParaRPr lang="ru-RU"/>
        </a:p>
      </dgm:t>
    </dgm:pt>
    <dgm:pt modelId="{2EE7EF09-2F4B-462F-8F56-B5742024E5CC}">
      <dgm:prSet custT="1"/>
      <dgm:spPr>
        <a:solidFill>
          <a:schemeClr val="accent1">
            <a:lumMod val="40000"/>
            <a:lumOff val="60000"/>
          </a:schemeClr>
        </a:solidFill>
      </dgm:spPr>
      <dgm:t>
        <a:bodyPr/>
        <a:lstStyle/>
        <a:p>
          <a:r>
            <a:rPr lang="ru-RU" sz="2400" dirty="0" err="1" smtClean="0">
              <a:solidFill>
                <a:schemeClr val="tx1"/>
              </a:solidFill>
              <a:latin typeface="Times New Roman" panose="02020603050405020304" pitchFamily="18" charset="0"/>
              <a:cs typeface="Times New Roman" panose="02020603050405020304" pitchFamily="18" charset="0"/>
            </a:rPr>
            <a:t>Тапсырмаларды</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smtClean="0">
              <a:solidFill>
                <a:schemeClr val="tx1"/>
              </a:solidFill>
              <a:latin typeface="Times New Roman" panose="02020603050405020304" pitchFamily="18" charset="0"/>
              <a:cs typeface="Times New Roman" panose="02020603050405020304" pitchFamily="18" charset="0"/>
            </a:rPr>
            <a:t>спецификацияға</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smtClean="0">
              <a:solidFill>
                <a:schemeClr val="tx1"/>
              </a:solidFill>
              <a:latin typeface="Times New Roman" panose="02020603050405020304" pitchFamily="18" charset="0"/>
              <a:cs typeface="Times New Roman" panose="02020603050405020304" pitchFamily="18" charset="0"/>
            </a:rPr>
            <a:t>сәйкес</a:t>
          </a:r>
          <a:r>
            <a:rPr lang="ru-RU" sz="2400" dirty="0" smtClean="0">
              <a:solidFill>
                <a:schemeClr val="tx1"/>
              </a:solidFill>
              <a:latin typeface="Times New Roman" panose="02020603050405020304" pitchFamily="18" charset="0"/>
              <a:cs typeface="Times New Roman" panose="02020603050405020304" pitchFamily="18" charset="0"/>
            </a:rPr>
            <a:t>  </a:t>
          </a:r>
          <a:r>
            <a:rPr lang="ru-RU" sz="2400" dirty="0" err="1" smtClean="0">
              <a:solidFill>
                <a:schemeClr val="tx1"/>
              </a:solidFill>
              <a:latin typeface="Times New Roman" panose="02020603050405020304" pitchFamily="18" charset="0"/>
              <a:cs typeface="Times New Roman" panose="02020603050405020304" pitchFamily="18" charset="0"/>
            </a:rPr>
            <a:t>құрастыру</a:t>
          </a:r>
          <a:endParaRPr lang="ru-RU" sz="2400" dirty="0">
            <a:solidFill>
              <a:schemeClr val="tx1"/>
            </a:solidFill>
            <a:latin typeface="Times New Roman" panose="02020603050405020304" pitchFamily="18" charset="0"/>
            <a:cs typeface="Times New Roman" panose="02020603050405020304" pitchFamily="18" charset="0"/>
          </a:endParaRPr>
        </a:p>
      </dgm:t>
    </dgm:pt>
    <dgm:pt modelId="{19FE2EB6-9A19-484C-9D9C-33A3C36AB8F6}" type="parTrans" cxnId="{8E667AB5-89FF-432A-86F4-5601ABBF3D2E}">
      <dgm:prSet/>
      <dgm:spPr/>
      <dgm:t>
        <a:bodyPr/>
        <a:lstStyle/>
        <a:p>
          <a:endParaRPr lang="ru-RU"/>
        </a:p>
      </dgm:t>
    </dgm:pt>
    <dgm:pt modelId="{163E0A49-F070-4727-B8FB-58366B7BAE75}" type="sibTrans" cxnId="{8E667AB5-89FF-432A-86F4-5601ABBF3D2E}">
      <dgm:prSet/>
      <dgm:spPr/>
      <dgm:t>
        <a:bodyPr/>
        <a:lstStyle/>
        <a:p>
          <a:endParaRPr lang="ru-RU"/>
        </a:p>
      </dgm:t>
    </dgm:pt>
    <dgm:pt modelId="{86E52459-969B-4F06-B83F-F90426A1439F}">
      <dgm:prSet/>
      <dgm:spPr/>
      <dgm:t>
        <a:bodyPr/>
        <a:lstStyle/>
        <a:p>
          <a:endParaRPr lang="ru-RU" dirty="0"/>
        </a:p>
      </dgm:t>
    </dgm:pt>
    <dgm:pt modelId="{9F9DB6E7-8847-4A1D-900B-C51E4BE5C90E}" type="parTrans" cxnId="{055C24F4-6624-486C-9C7C-B322B6A92364}">
      <dgm:prSet/>
      <dgm:spPr/>
      <dgm:t>
        <a:bodyPr/>
        <a:lstStyle/>
        <a:p>
          <a:endParaRPr lang="ru-RU"/>
        </a:p>
      </dgm:t>
    </dgm:pt>
    <dgm:pt modelId="{36D7FCFC-EC96-457D-8947-1F7338306919}" type="sibTrans" cxnId="{055C24F4-6624-486C-9C7C-B322B6A92364}">
      <dgm:prSet/>
      <dgm:spPr/>
      <dgm:t>
        <a:bodyPr/>
        <a:lstStyle/>
        <a:p>
          <a:endParaRPr lang="ru-RU"/>
        </a:p>
      </dgm:t>
    </dgm:pt>
    <dgm:pt modelId="{EBD9CDC9-180E-44BD-A117-999340E56054}">
      <dgm:prSet phldrT="[Текст]" custT="1"/>
      <dgm:spPr>
        <a:solidFill>
          <a:schemeClr val="accent1">
            <a:lumMod val="40000"/>
            <a:lumOff val="60000"/>
          </a:schemeClr>
        </a:solidFill>
      </dgm:spPr>
      <dgm:t>
        <a:bodyPr/>
        <a:lstStyle/>
        <a:p>
          <a:r>
            <a:rPr lang="kk-KZ" sz="2400" dirty="0" smtClean="0">
              <a:solidFill>
                <a:schemeClr val="tx1"/>
              </a:solidFill>
              <a:latin typeface="Times New Roman" panose="02020603050405020304" pitchFamily="18" charset="0"/>
              <a:cs typeface="Times New Roman" panose="02020603050405020304" pitchFamily="18" charset="0"/>
            </a:rPr>
            <a:t>Тапсырмалардың ұзақтығын ескеру</a:t>
          </a:r>
          <a:endParaRPr lang="ru-RU" sz="2400" dirty="0" smtClean="0">
            <a:solidFill>
              <a:schemeClr val="tx1"/>
            </a:solidFill>
            <a:latin typeface="Times New Roman" panose="02020603050405020304" pitchFamily="18" charset="0"/>
            <a:cs typeface="Times New Roman" panose="02020603050405020304" pitchFamily="18" charset="0"/>
          </a:endParaRPr>
        </a:p>
      </dgm:t>
    </dgm:pt>
    <dgm:pt modelId="{D3A781E7-30CD-409A-9094-E73640140AF8}" type="sibTrans" cxnId="{0F7003A8-04FB-44B6-A599-4A96049A5954}">
      <dgm:prSet/>
      <dgm:spPr/>
      <dgm:t>
        <a:bodyPr/>
        <a:lstStyle/>
        <a:p>
          <a:endParaRPr lang="ru-RU"/>
        </a:p>
      </dgm:t>
    </dgm:pt>
    <dgm:pt modelId="{71ECD667-5BAF-45CD-B625-E20023D0928C}" type="parTrans" cxnId="{0F7003A8-04FB-44B6-A599-4A96049A5954}">
      <dgm:prSet/>
      <dgm:spPr/>
      <dgm:t>
        <a:bodyPr/>
        <a:lstStyle/>
        <a:p>
          <a:endParaRPr lang="ru-RU"/>
        </a:p>
      </dgm:t>
    </dgm:pt>
    <dgm:pt modelId="{F6B8DBB6-325D-4666-AB63-19D10BC3CF11}" type="pres">
      <dgm:prSet presAssocID="{6A9A64B0-5BD0-4902-84F6-5B9FF704DFB8}" presName="composite" presStyleCnt="0">
        <dgm:presLayoutVars>
          <dgm:chMax val="5"/>
          <dgm:dir/>
          <dgm:animLvl val="ctr"/>
          <dgm:resizeHandles val="exact"/>
        </dgm:presLayoutVars>
      </dgm:prSet>
      <dgm:spPr/>
      <dgm:t>
        <a:bodyPr/>
        <a:lstStyle/>
        <a:p>
          <a:endParaRPr lang="ru-RU"/>
        </a:p>
      </dgm:t>
    </dgm:pt>
    <dgm:pt modelId="{27BFB083-86F2-4F50-8F64-7668043D2969}" type="pres">
      <dgm:prSet presAssocID="{6A9A64B0-5BD0-4902-84F6-5B9FF704DFB8}" presName="cycle" presStyleCnt="0"/>
      <dgm:spPr/>
      <dgm:t>
        <a:bodyPr/>
        <a:lstStyle/>
        <a:p>
          <a:endParaRPr lang="ru-RU"/>
        </a:p>
      </dgm:t>
    </dgm:pt>
    <dgm:pt modelId="{57E78A47-F0F7-441B-96A0-B2D1A9D88C46}" type="pres">
      <dgm:prSet presAssocID="{6A9A64B0-5BD0-4902-84F6-5B9FF704DFB8}" presName="centerShape" presStyleCnt="0"/>
      <dgm:spPr/>
      <dgm:t>
        <a:bodyPr/>
        <a:lstStyle/>
        <a:p>
          <a:endParaRPr lang="ru-RU"/>
        </a:p>
      </dgm:t>
    </dgm:pt>
    <dgm:pt modelId="{2901260A-529D-4B46-922A-A1D017EDE928}" type="pres">
      <dgm:prSet presAssocID="{6A9A64B0-5BD0-4902-84F6-5B9FF704DFB8}" presName="connSite" presStyleLbl="node1" presStyleIdx="0" presStyleCnt="5"/>
      <dgm:spPr/>
      <dgm:t>
        <a:bodyPr/>
        <a:lstStyle/>
        <a:p>
          <a:endParaRPr lang="ru-RU"/>
        </a:p>
      </dgm:t>
    </dgm:pt>
    <dgm:pt modelId="{364FC8E4-9B18-41EC-B21E-4336495F4B08}" type="pres">
      <dgm:prSet presAssocID="{6A9A64B0-5BD0-4902-84F6-5B9FF704DFB8}" presName="visible" presStyleLbl="node1" presStyleIdx="0" presStyleCnt="5" custScaleX="127038" custScaleY="85308" custLinFactNeighborX="-19808"/>
      <dgm:spPr>
        <a:blipFill>
          <a:blip xmlns:r="http://schemas.openxmlformats.org/officeDocument/2006/relationships" r:embed="rId2">
            <a:extLst>
              <a:ext uri="{28A0092B-C50C-407E-A947-70E740481C1C}">
                <a14:useLocalDpi xmlns:a14="http://schemas.microsoft.com/office/drawing/2010/main" xmlns="" val="0"/>
              </a:ext>
            </a:extLst>
          </a:blip>
          <a:srcRect/>
          <a:stretch>
            <a:fillRect l="-16000" r="-16000"/>
          </a:stretch>
        </a:blipFill>
      </dgm:spPr>
      <dgm:t>
        <a:bodyPr/>
        <a:lstStyle/>
        <a:p>
          <a:endParaRPr lang="ru-RU"/>
        </a:p>
      </dgm:t>
    </dgm:pt>
    <dgm:pt modelId="{193CDF5E-0D7D-4820-A1A8-D4A6467B4F28}" type="pres">
      <dgm:prSet presAssocID="{3378688B-B90B-4294-8047-DBDB4E216836}" presName="Name25" presStyleLbl="parChTrans1D1" presStyleIdx="0" presStyleCnt="4"/>
      <dgm:spPr/>
      <dgm:t>
        <a:bodyPr/>
        <a:lstStyle/>
        <a:p>
          <a:endParaRPr lang="ru-RU"/>
        </a:p>
      </dgm:t>
    </dgm:pt>
    <dgm:pt modelId="{3732A44D-DB77-4559-828D-C1B03314C1A4}" type="pres">
      <dgm:prSet presAssocID="{B44213E9-60ED-409A-82E9-5DD286B965B5}" presName="node" presStyleCnt="0"/>
      <dgm:spPr/>
    </dgm:pt>
    <dgm:pt modelId="{5A29052B-E14B-401F-A8BF-DEB2313EBA96}" type="pres">
      <dgm:prSet presAssocID="{B44213E9-60ED-409A-82E9-5DD286B965B5}" presName="parentNode" presStyleLbl="node1" presStyleIdx="1" presStyleCnt="5" custScaleX="803545" custScaleY="237934" custLinFactNeighborX="-96543" custLinFactNeighborY="-2183">
        <dgm:presLayoutVars>
          <dgm:chMax val="1"/>
          <dgm:bulletEnabled val="1"/>
        </dgm:presLayoutVars>
      </dgm:prSet>
      <dgm:spPr/>
      <dgm:t>
        <a:bodyPr/>
        <a:lstStyle/>
        <a:p>
          <a:endParaRPr lang="ru-RU"/>
        </a:p>
      </dgm:t>
    </dgm:pt>
    <dgm:pt modelId="{0B78216E-D7BE-4CC7-90A5-C464FB4B7276}" type="pres">
      <dgm:prSet presAssocID="{B44213E9-60ED-409A-82E9-5DD286B965B5}" presName="childNode" presStyleLbl="revTx" presStyleIdx="0" presStyleCnt="1">
        <dgm:presLayoutVars>
          <dgm:bulletEnabled val="1"/>
        </dgm:presLayoutVars>
      </dgm:prSet>
      <dgm:spPr/>
    </dgm:pt>
    <dgm:pt modelId="{69F5727C-9A9B-4B24-AADA-F95DF6D45352}" type="pres">
      <dgm:prSet presAssocID="{71ECD667-5BAF-45CD-B625-E20023D0928C}" presName="Name25" presStyleLbl="parChTrans1D1" presStyleIdx="1" presStyleCnt="4"/>
      <dgm:spPr/>
      <dgm:t>
        <a:bodyPr/>
        <a:lstStyle/>
        <a:p>
          <a:endParaRPr lang="ru-RU"/>
        </a:p>
      </dgm:t>
    </dgm:pt>
    <dgm:pt modelId="{14E3393D-03A3-4197-86A7-8D6AD964103A}" type="pres">
      <dgm:prSet presAssocID="{EBD9CDC9-180E-44BD-A117-999340E56054}" presName="node" presStyleCnt="0"/>
      <dgm:spPr/>
      <dgm:t>
        <a:bodyPr/>
        <a:lstStyle/>
        <a:p>
          <a:endParaRPr lang="ru-RU"/>
        </a:p>
      </dgm:t>
    </dgm:pt>
    <dgm:pt modelId="{A4F4B729-72E4-4052-A665-4EAB13D3A15E}" type="pres">
      <dgm:prSet presAssocID="{EBD9CDC9-180E-44BD-A117-999340E56054}" presName="parentNode" presStyleLbl="node1" presStyleIdx="2" presStyleCnt="5" custScaleX="692494" custScaleY="139796" custLinFactX="100000" custLinFactNeighborX="199513" custLinFactNeighborY="1407">
        <dgm:presLayoutVars>
          <dgm:chMax val="1"/>
          <dgm:bulletEnabled val="1"/>
        </dgm:presLayoutVars>
      </dgm:prSet>
      <dgm:spPr/>
      <dgm:t>
        <a:bodyPr/>
        <a:lstStyle/>
        <a:p>
          <a:endParaRPr lang="ru-RU"/>
        </a:p>
      </dgm:t>
    </dgm:pt>
    <dgm:pt modelId="{A9B06FB3-6F81-41E1-B0AD-07FE7F556C1B}" type="pres">
      <dgm:prSet presAssocID="{EBD9CDC9-180E-44BD-A117-999340E56054}" presName="childNode" presStyleLbl="revTx" presStyleIdx="0" presStyleCnt="1">
        <dgm:presLayoutVars>
          <dgm:bulletEnabled val="1"/>
        </dgm:presLayoutVars>
      </dgm:prSet>
      <dgm:spPr/>
      <dgm:t>
        <a:bodyPr/>
        <a:lstStyle/>
        <a:p>
          <a:endParaRPr lang="ru-RU"/>
        </a:p>
      </dgm:t>
    </dgm:pt>
    <dgm:pt modelId="{F6F4E0DE-7CE9-479B-B8B6-8947E646CA1B}" type="pres">
      <dgm:prSet presAssocID="{19FE2EB6-9A19-484C-9D9C-33A3C36AB8F6}" presName="Name25" presStyleLbl="parChTrans1D1" presStyleIdx="2" presStyleCnt="4"/>
      <dgm:spPr/>
      <dgm:t>
        <a:bodyPr/>
        <a:lstStyle/>
        <a:p>
          <a:endParaRPr lang="ru-RU"/>
        </a:p>
      </dgm:t>
    </dgm:pt>
    <dgm:pt modelId="{786F0DAC-57FE-4203-8893-5E71F01BC28E}" type="pres">
      <dgm:prSet presAssocID="{2EE7EF09-2F4B-462F-8F56-B5742024E5CC}" presName="node" presStyleCnt="0"/>
      <dgm:spPr/>
    </dgm:pt>
    <dgm:pt modelId="{2981CA95-2B41-4F83-85C4-E37E46862D53}" type="pres">
      <dgm:prSet presAssocID="{2EE7EF09-2F4B-462F-8F56-B5742024E5CC}" presName="parentNode" presStyleLbl="node1" presStyleIdx="3" presStyleCnt="5" custScaleX="619459" custScaleY="207688" custLinFactX="100000" custLinFactNeighborX="191099" custLinFactNeighborY="-25361">
        <dgm:presLayoutVars>
          <dgm:chMax val="1"/>
          <dgm:bulletEnabled val="1"/>
        </dgm:presLayoutVars>
      </dgm:prSet>
      <dgm:spPr/>
      <dgm:t>
        <a:bodyPr/>
        <a:lstStyle/>
        <a:p>
          <a:endParaRPr lang="ru-RU"/>
        </a:p>
      </dgm:t>
    </dgm:pt>
    <dgm:pt modelId="{23013D81-297C-44EB-8507-B22CDFB0606A}" type="pres">
      <dgm:prSet presAssocID="{2EE7EF09-2F4B-462F-8F56-B5742024E5CC}" presName="childNode" presStyleLbl="revTx" presStyleIdx="0" presStyleCnt="1">
        <dgm:presLayoutVars>
          <dgm:bulletEnabled val="1"/>
        </dgm:presLayoutVars>
      </dgm:prSet>
      <dgm:spPr/>
    </dgm:pt>
    <dgm:pt modelId="{2E840AFC-B75D-4EE7-9BE5-9EBA8E1752B4}" type="pres">
      <dgm:prSet presAssocID="{2C2859C2-42A4-4F08-A2B2-7733D20B60CA}" presName="Name25" presStyleLbl="parChTrans1D1" presStyleIdx="3" presStyleCnt="4"/>
      <dgm:spPr/>
      <dgm:t>
        <a:bodyPr/>
        <a:lstStyle/>
        <a:p>
          <a:endParaRPr lang="ru-RU"/>
        </a:p>
      </dgm:t>
    </dgm:pt>
    <dgm:pt modelId="{0ED96D2C-9F48-4674-AC47-C87470250370}" type="pres">
      <dgm:prSet presAssocID="{25217020-AF47-4182-89BA-4CC6BC091335}" presName="node" presStyleCnt="0"/>
      <dgm:spPr/>
      <dgm:t>
        <a:bodyPr/>
        <a:lstStyle/>
        <a:p>
          <a:endParaRPr lang="ru-RU"/>
        </a:p>
      </dgm:t>
    </dgm:pt>
    <dgm:pt modelId="{9036A3ED-D9B5-4454-99A0-06926B265ACC}" type="pres">
      <dgm:prSet presAssocID="{25217020-AF47-4182-89BA-4CC6BC091335}" presName="parentNode" presStyleLbl="node1" presStyleIdx="4" presStyleCnt="5" custScaleX="514374" custScaleY="153498" custLinFactX="52684" custLinFactNeighborX="100000" custLinFactNeighborY="-6512">
        <dgm:presLayoutVars>
          <dgm:chMax val="1"/>
          <dgm:bulletEnabled val="1"/>
        </dgm:presLayoutVars>
      </dgm:prSet>
      <dgm:spPr/>
      <dgm:t>
        <a:bodyPr/>
        <a:lstStyle/>
        <a:p>
          <a:endParaRPr lang="ru-RU"/>
        </a:p>
      </dgm:t>
    </dgm:pt>
    <dgm:pt modelId="{B9E5CA3A-8E1A-4AAC-8705-FFA88ACE4F64}" type="pres">
      <dgm:prSet presAssocID="{25217020-AF47-4182-89BA-4CC6BC091335}" presName="childNode" presStyleLbl="revTx" presStyleIdx="0" presStyleCnt="1">
        <dgm:presLayoutVars>
          <dgm:bulletEnabled val="1"/>
        </dgm:presLayoutVars>
      </dgm:prSet>
      <dgm:spPr/>
      <dgm:t>
        <a:bodyPr/>
        <a:lstStyle/>
        <a:p>
          <a:endParaRPr lang="ru-RU"/>
        </a:p>
      </dgm:t>
    </dgm:pt>
  </dgm:ptLst>
  <dgm:cxnLst>
    <dgm:cxn modelId="{64409E38-F525-4AFB-8B86-09FF044A1348}" type="presOf" srcId="{86E52459-969B-4F06-B83F-F90426A1439F}" destId="{B9E5CA3A-8E1A-4AAC-8705-FFA88ACE4F64}" srcOrd="0" destOrd="0" presId="urn:microsoft.com/office/officeart/2005/8/layout/radial2"/>
    <dgm:cxn modelId="{08C41213-2D86-436D-855C-BAE25FDB4685}" type="presOf" srcId="{71ECD667-5BAF-45CD-B625-E20023D0928C}" destId="{69F5727C-9A9B-4B24-AADA-F95DF6D45352}" srcOrd="0" destOrd="0" presId="urn:microsoft.com/office/officeart/2005/8/layout/radial2"/>
    <dgm:cxn modelId="{055C24F4-6624-486C-9C7C-B322B6A92364}" srcId="{25217020-AF47-4182-89BA-4CC6BC091335}" destId="{86E52459-969B-4F06-B83F-F90426A1439F}" srcOrd="0" destOrd="0" parTransId="{9F9DB6E7-8847-4A1D-900B-C51E4BE5C90E}" sibTransId="{36D7FCFC-EC96-457D-8947-1F7338306919}"/>
    <dgm:cxn modelId="{B4050636-4BE8-4307-8259-9529DFF457D1}" type="presOf" srcId="{EBD9CDC9-180E-44BD-A117-999340E56054}" destId="{A4F4B729-72E4-4052-A665-4EAB13D3A15E}" srcOrd="0" destOrd="0" presId="urn:microsoft.com/office/officeart/2005/8/layout/radial2"/>
    <dgm:cxn modelId="{8E667AB5-89FF-432A-86F4-5601ABBF3D2E}" srcId="{6A9A64B0-5BD0-4902-84F6-5B9FF704DFB8}" destId="{2EE7EF09-2F4B-462F-8F56-B5742024E5CC}" srcOrd="2" destOrd="0" parTransId="{19FE2EB6-9A19-484C-9D9C-33A3C36AB8F6}" sibTransId="{163E0A49-F070-4727-B8FB-58366B7BAE75}"/>
    <dgm:cxn modelId="{EBEF5791-E0B2-49E1-A77A-F4C81BBD27FA}" type="presOf" srcId="{19FE2EB6-9A19-484C-9D9C-33A3C36AB8F6}" destId="{F6F4E0DE-7CE9-479B-B8B6-8947E646CA1B}" srcOrd="0" destOrd="0" presId="urn:microsoft.com/office/officeart/2005/8/layout/radial2"/>
    <dgm:cxn modelId="{1D3F41BB-6169-415E-859D-12C25EFDDD01}" srcId="{6A9A64B0-5BD0-4902-84F6-5B9FF704DFB8}" destId="{25217020-AF47-4182-89BA-4CC6BC091335}" srcOrd="3" destOrd="0" parTransId="{2C2859C2-42A4-4F08-A2B2-7733D20B60CA}" sibTransId="{30376EDF-BBF3-4D1B-A7E0-966FAEBE6EE7}"/>
    <dgm:cxn modelId="{0AD89BC8-1DB4-4168-B446-8D34C0475583}" srcId="{6A9A64B0-5BD0-4902-84F6-5B9FF704DFB8}" destId="{B44213E9-60ED-409A-82E9-5DD286B965B5}" srcOrd="0" destOrd="0" parTransId="{3378688B-B90B-4294-8047-DBDB4E216836}" sibTransId="{5DFBA2AD-AFEF-4AD8-80FE-187D1FFB33E3}"/>
    <dgm:cxn modelId="{F70C8844-E7FA-4E01-B453-4738854D3AA5}" type="presOf" srcId="{2C2859C2-42A4-4F08-A2B2-7733D20B60CA}" destId="{2E840AFC-B75D-4EE7-9BE5-9EBA8E1752B4}" srcOrd="0" destOrd="0" presId="urn:microsoft.com/office/officeart/2005/8/layout/radial2"/>
    <dgm:cxn modelId="{6D3D2CE0-C7D1-46FB-9A20-E2B68A88A0F9}" type="presOf" srcId="{2EE7EF09-2F4B-462F-8F56-B5742024E5CC}" destId="{2981CA95-2B41-4F83-85C4-E37E46862D53}" srcOrd="0" destOrd="0" presId="urn:microsoft.com/office/officeart/2005/8/layout/radial2"/>
    <dgm:cxn modelId="{4C8CC069-45E1-4353-B5B3-598A581BC935}" type="presOf" srcId="{3378688B-B90B-4294-8047-DBDB4E216836}" destId="{193CDF5E-0D7D-4820-A1A8-D4A6467B4F28}" srcOrd="0" destOrd="0" presId="urn:microsoft.com/office/officeart/2005/8/layout/radial2"/>
    <dgm:cxn modelId="{0F7003A8-04FB-44B6-A599-4A96049A5954}" srcId="{6A9A64B0-5BD0-4902-84F6-5B9FF704DFB8}" destId="{EBD9CDC9-180E-44BD-A117-999340E56054}" srcOrd="1" destOrd="0" parTransId="{71ECD667-5BAF-45CD-B625-E20023D0928C}" sibTransId="{D3A781E7-30CD-409A-9094-E73640140AF8}"/>
    <dgm:cxn modelId="{8CD1C4C1-8044-4001-8ED8-04A2C75011DD}" type="presOf" srcId="{6A9A64B0-5BD0-4902-84F6-5B9FF704DFB8}" destId="{F6B8DBB6-325D-4666-AB63-19D10BC3CF11}" srcOrd="0" destOrd="0" presId="urn:microsoft.com/office/officeart/2005/8/layout/radial2"/>
    <dgm:cxn modelId="{2782C84D-DAD4-45C8-AD02-8B91C310F3D6}" type="presOf" srcId="{25217020-AF47-4182-89BA-4CC6BC091335}" destId="{9036A3ED-D9B5-4454-99A0-06926B265ACC}" srcOrd="0" destOrd="0" presId="urn:microsoft.com/office/officeart/2005/8/layout/radial2"/>
    <dgm:cxn modelId="{F8862BF0-4FA5-4C1B-B213-5AD73F915C6B}" type="presOf" srcId="{B44213E9-60ED-409A-82E9-5DD286B965B5}" destId="{5A29052B-E14B-401F-A8BF-DEB2313EBA96}" srcOrd="0" destOrd="0" presId="urn:microsoft.com/office/officeart/2005/8/layout/radial2"/>
    <dgm:cxn modelId="{4880585E-A29B-44F4-93F2-8D62C1ECFEAC}" type="presParOf" srcId="{F6B8DBB6-325D-4666-AB63-19D10BC3CF11}" destId="{27BFB083-86F2-4F50-8F64-7668043D2969}" srcOrd="0" destOrd="0" presId="urn:microsoft.com/office/officeart/2005/8/layout/radial2"/>
    <dgm:cxn modelId="{D5FC8F81-E8A3-4C13-82D5-9A68FB640B15}" type="presParOf" srcId="{27BFB083-86F2-4F50-8F64-7668043D2969}" destId="{57E78A47-F0F7-441B-96A0-B2D1A9D88C46}" srcOrd="0" destOrd="0" presId="urn:microsoft.com/office/officeart/2005/8/layout/radial2"/>
    <dgm:cxn modelId="{D50363BC-103B-433A-8D73-066BB42A8B5C}" type="presParOf" srcId="{57E78A47-F0F7-441B-96A0-B2D1A9D88C46}" destId="{2901260A-529D-4B46-922A-A1D017EDE928}" srcOrd="0" destOrd="0" presId="urn:microsoft.com/office/officeart/2005/8/layout/radial2"/>
    <dgm:cxn modelId="{31F8FBBE-1A5B-4DFA-911C-66246A31A8D4}" type="presParOf" srcId="{57E78A47-F0F7-441B-96A0-B2D1A9D88C46}" destId="{364FC8E4-9B18-41EC-B21E-4336495F4B08}" srcOrd="1" destOrd="0" presId="urn:microsoft.com/office/officeart/2005/8/layout/radial2"/>
    <dgm:cxn modelId="{90A8FD7B-4F1E-441D-A5C4-5DF9D76B5EAA}" type="presParOf" srcId="{27BFB083-86F2-4F50-8F64-7668043D2969}" destId="{193CDF5E-0D7D-4820-A1A8-D4A6467B4F28}" srcOrd="1" destOrd="0" presId="urn:microsoft.com/office/officeart/2005/8/layout/radial2"/>
    <dgm:cxn modelId="{29ADEC61-BE06-4392-A411-26ECE9CDFDFB}" type="presParOf" srcId="{27BFB083-86F2-4F50-8F64-7668043D2969}" destId="{3732A44D-DB77-4559-828D-C1B03314C1A4}" srcOrd="2" destOrd="0" presId="urn:microsoft.com/office/officeart/2005/8/layout/radial2"/>
    <dgm:cxn modelId="{9FD1F7C5-ED96-4215-83C4-28685CEED4D3}" type="presParOf" srcId="{3732A44D-DB77-4559-828D-C1B03314C1A4}" destId="{5A29052B-E14B-401F-A8BF-DEB2313EBA96}" srcOrd="0" destOrd="0" presId="urn:microsoft.com/office/officeart/2005/8/layout/radial2"/>
    <dgm:cxn modelId="{DB487161-21F3-4A12-A382-8CC5ABD836C6}" type="presParOf" srcId="{3732A44D-DB77-4559-828D-C1B03314C1A4}" destId="{0B78216E-D7BE-4CC7-90A5-C464FB4B7276}" srcOrd="1" destOrd="0" presId="urn:microsoft.com/office/officeart/2005/8/layout/radial2"/>
    <dgm:cxn modelId="{2934A704-E54B-412C-B19A-DCD175CF1F79}" type="presParOf" srcId="{27BFB083-86F2-4F50-8F64-7668043D2969}" destId="{69F5727C-9A9B-4B24-AADA-F95DF6D45352}" srcOrd="3" destOrd="0" presId="urn:microsoft.com/office/officeart/2005/8/layout/radial2"/>
    <dgm:cxn modelId="{72D9AF76-1862-41D3-9EAB-E83414E4B517}" type="presParOf" srcId="{27BFB083-86F2-4F50-8F64-7668043D2969}" destId="{14E3393D-03A3-4197-86A7-8D6AD964103A}" srcOrd="4" destOrd="0" presId="urn:microsoft.com/office/officeart/2005/8/layout/radial2"/>
    <dgm:cxn modelId="{7B4B1A71-E664-44FC-B3A5-8806BCA26F58}" type="presParOf" srcId="{14E3393D-03A3-4197-86A7-8D6AD964103A}" destId="{A4F4B729-72E4-4052-A665-4EAB13D3A15E}" srcOrd="0" destOrd="0" presId="urn:microsoft.com/office/officeart/2005/8/layout/radial2"/>
    <dgm:cxn modelId="{8ED715D9-1B3D-408D-B255-B9EB0B3F5C7F}" type="presParOf" srcId="{14E3393D-03A3-4197-86A7-8D6AD964103A}" destId="{A9B06FB3-6F81-41E1-B0AD-07FE7F556C1B}" srcOrd="1" destOrd="0" presId="urn:microsoft.com/office/officeart/2005/8/layout/radial2"/>
    <dgm:cxn modelId="{46239D5E-9480-4E1B-8A9E-DD2DCE0C9582}" type="presParOf" srcId="{27BFB083-86F2-4F50-8F64-7668043D2969}" destId="{F6F4E0DE-7CE9-479B-B8B6-8947E646CA1B}" srcOrd="5" destOrd="0" presId="urn:microsoft.com/office/officeart/2005/8/layout/radial2"/>
    <dgm:cxn modelId="{C41FABE2-F83F-4F59-B1C0-627F7BAC0116}" type="presParOf" srcId="{27BFB083-86F2-4F50-8F64-7668043D2969}" destId="{786F0DAC-57FE-4203-8893-5E71F01BC28E}" srcOrd="6" destOrd="0" presId="urn:microsoft.com/office/officeart/2005/8/layout/radial2"/>
    <dgm:cxn modelId="{5A0C9FED-BF50-43E6-838B-29A3B3F6B6B9}" type="presParOf" srcId="{786F0DAC-57FE-4203-8893-5E71F01BC28E}" destId="{2981CA95-2B41-4F83-85C4-E37E46862D53}" srcOrd="0" destOrd="0" presId="urn:microsoft.com/office/officeart/2005/8/layout/radial2"/>
    <dgm:cxn modelId="{F7A6A359-A7C6-4713-8873-308976EDDDB2}" type="presParOf" srcId="{786F0DAC-57FE-4203-8893-5E71F01BC28E}" destId="{23013D81-297C-44EB-8507-B22CDFB0606A}" srcOrd="1" destOrd="0" presId="urn:microsoft.com/office/officeart/2005/8/layout/radial2"/>
    <dgm:cxn modelId="{E0352F77-B24B-4235-93F8-5D491121AEA6}" type="presParOf" srcId="{27BFB083-86F2-4F50-8F64-7668043D2969}" destId="{2E840AFC-B75D-4EE7-9BE5-9EBA8E1752B4}" srcOrd="7" destOrd="0" presId="urn:microsoft.com/office/officeart/2005/8/layout/radial2"/>
    <dgm:cxn modelId="{1875382E-43BA-40DE-848B-3CE21CCA5780}" type="presParOf" srcId="{27BFB083-86F2-4F50-8F64-7668043D2969}" destId="{0ED96D2C-9F48-4674-AC47-C87470250370}" srcOrd="8" destOrd="0" presId="urn:microsoft.com/office/officeart/2005/8/layout/radial2"/>
    <dgm:cxn modelId="{7CD120E6-DCD7-4E01-9FF8-4F3C3A678536}" type="presParOf" srcId="{0ED96D2C-9F48-4674-AC47-C87470250370}" destId="{9036A3ED-D9B5-4454-99A0-06926B265ACC}" srcOrd="0" destOrd="0" presId="urn:microsoft.com/office/officeart/2005/8/layout/radial2"/>
    <dgm:cxn modelId="{468935BC-4B8F-4867-83DA-D3B3A19BDDAF}" type="presParOf" srcId="{0ED96D2C-9F48-4674-AC47-C87470250370}" destId="{B9E5CA3A-8E1A-4AAC-8705-FFA88ACE4F64}" srcOrd="1" destOrd="0" presId="urn:microsoft.com/office/officeart/2005/8/layout/radial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0524F12-7428-42CE-8868-75922867AD84}" type="doc">
      <dgm:prSet loTypeId="urn:microsoft.com/office/officeart/2005/8/layout/vList3#1" loCatId="list" qsTypeId="urn:microsoft.com/office/officeart/2005/8/quickstyle/simple1" qsCatId="simple" csTypeId="urn:microsoft.com/office/officeart/2005/8/colors/accent3_1" csCatId="accent3" phldr="1"/>
      <dgm:spPr/>
      <dgm:t>
        <a:bodyPr/>
        <a:lstStyle/>
        <a:p>
          <a:endParaRPr lang="ru-RU"/>
        </a:p>
      </dgm:t>
    </dgm:pt>
    <dgm:pt modelId="{34EDE50E-14E9-4AB7-BE0B-7F34ABBD4685}">
      <dgm:prSet phldrT="[Текст]" custT="1"/>
      <dgm:spPr/>
      <dgm:t>
        <a:bodyPr/>
        <a:lstStyle/>
        <a:p>
          <a:pPr algn="ctr"/>
          <a:r>
            <a:rPr lang="ru-RU" sz="1200" b="1" dirty="0" smtClean="0">
              <a:latin typeface="Arial Narrow" pitchFamily="34" charset="0"/>
            </a:rPr>
            <a:t>1.Қазақстан </a:t>
          </a:r>
          <a:r>
            <a:rPr lang="ru-RU" sz="1200" b="1" dirty="0" err="1" smtClean="0">
              <a:latin typeface="Arial Narrow" pitchFamily="34" charset="0"/>
            </a:rPr>
            <a:t>Республикасының</a:t>
          </a:r>
          <a:r>
            <a:rPr lang="ru-RU" sz="1200" b="1" dirty="0" smtClean="0">
              <a:latin typeface="Arial Narrow" pitchFamily="34" charset="0"/>
            </a:rPr>
            <a:t> </a:t>
          </a:r>
          <a:r>
            <a:rPr lang="ru-RU" sz="1200" b="1" dirty="0" err="1" smtClean="0">
              <a:latin typeface="Arial Narrow" pitchFamily="34" charset="0"/>
            </a:rPr>
            <a:t>Мемлекеттік</a:t>
          </a:r>
          <a:r>
            <a:rPr lang="ru-RU" sz="1200" b="1" dirty="0" smtClean="0">
              <a:latin typeface="Arial Narrow" pitchFamily="34" charset="0"/>
            </a:rPr>
            <a:t> </a:t>
          </a:r>
          <a:r>
            <a:rPr lang="ru-RU" sz="1200" b="1" dirty="0" err="1" smtClean="0">
              <a:latin typeface="Arial Narrow" pitchFamily="34" charset="0"/>
            </a:rPr>
            <a:t>жалпыға</a:t>
          </a:r>
          <a:r>
            <a:rPr lang="ru-RU" sz="1200" b="1" dirty="0" smtClean="0">
              <a:latin typeface="Arial Narrow" pitchFamily="34" charset="0"/>
            </a:rPr>
            <a:t> </a:t>
          </a:r>
          <a:r>
            <a:rPr lang="ru-RU" sz="1200" b="1" dirty="0" err="1" smtClean="0">
              <a:latin typeface="Arial Narrow" pitchFamily="34" charset="0"/>
            </a:rPr>
            <a:t>міндетті</a:t>
          </a:r>
          <a:r>
            <a:rPr lang="ru-RU" sz="1200" b="1" dirty="0" smtClean="0">
              <a:latin typeface="Arial Narrow" pitchFamily="34" charset="0"/>
            </a:rPr>
            <a:t> </a:t>
          </a:r>
          <a:r>
            <a:rPr lang="ru-RU" sz="1200" b="1" dirty="0" err="1" smtClean="0">
              <a:latin typeface="Arial Narrow" pitchFamily="34" charset="0"/>
            </a:rPr>
            <a:t>білім</a:t>
          </a:r>
          <a:r>
            <a:rPr lang="ru-RU" sz="1200" b="1" dirty="0" smtClean="0">
              <a:latin typeface="Arial Narrow" pitchFamily="34" charset="0"/>
            </a:rPr>
            <a:t> </a:t>
          </a:r>
          <a:r>
            <a:rPr lang="ru-RU" sz="1200" b="1" dirty="0" err="1" smtClean="0">
              <a:latin typeface="Arial Narrow" pitchFamily="34" charset="0"/>
            </a:rPr>
            <a:t>берустандарты</a:t>
          </a:r>
          <a:r>
            <a:rPr lang="ru-RU" sz="1200" b="1" dirty="0" smtClean="0">
              <a:latin typeface="Arial Narrow" pitchFamily="34" charset="0"/>
            </a:rPr>
            <a:t> (</a:t>
          </a:r>
          <a:r>
            <a:rPr lang="ru-RU" sz="1200" b="1" dirty="0" err="1" smtClean="0">
              <a:latin typeface="Arial Narrow" pitchFamily="34" charset="0"/>
            </a:rPr>
            <a:t>бастауыш</a:t>
          </a:r>
          <a:r>
            <a:rPr lang="ru-RU" sz="1200" b="1" dirty="0" smtClean="0">
              <a:latin typeface="Arial Narrow" pitchFamily="34" charset="0"/>
            </a:rPr>
            <a:t>, </a:t>
          </a:r>
          <a:r>
            <a:rPr lang="ru-RU" sz="1200" b="1" dirty="0" err="1" smtClean="0">
              <a:latin typeface="Arial Narrow" pitchFamily="34" charset="0"/>
            </a:rPr>
            <a:t>негізгі</a:t>
          </a:r>
          <a:r>
            <a:rPr lang="ru-RU" sz="1200" b="1" dirty="0" smtClean="0">
              <a:latin typeface="Arial Narrow" pitchFamily="34" charset="0"/>
            </a:rPr>
            <a:t> орта, </a:t>
          </a:r>
          <a:r>
            <a:rPr lang="ru-RU" sz="1200" b="1" dirty="0" err="1" smtClean="0">
              <a:latin typeface="Arial Narrow" pitchFamily="34" charset="0"/>
            </a:rPr>
            <a:t>жалпы</a:t>
          </a:r>
          <a:r>
            <a:rPr lang="ru-RU" sz="1200" b="1" dirty="0" smtClean="0">
              <a:latin typeface="Arial Narrow" pitchFamily="34" charset="0"/>
            </a:rPr>
            <a:t> орта </a:t>
          </a:r>
          <a:r>
            <a:rPr lang="ru-RU" sz="1200" b="1" dirty="0" err="1" smtClean="0">
              <a:latin typeface="Arial Narrow" pitchFamily="34" charset="0"/>
            </a:rPr>
            <a:t>білім</a:t>
          </a:r>
          <a:r>
            <a:rPr lang="ru-RU" sz="1200" b="1" dirty="0" smtClean="0">
              <a:latin typeface="Arial Narrow" pitchFamily="34" charset="0"/>
            </a:rPr>
            <a:t>);</a:t>
          </a:r>
        </a:p>
        <a:p>
          <a:pPr algn="l"/>
          <a:r>
            <a:rPr lang="kk-KZ" sz="1200" b="1" dirty="0" smtClean="0">
              <a:latin typeface="Arial Narrow" pitchFamily="34" charset="0"/>
            </a:rPr>
            <a:t>2.</a:t>
          </a:r>
          <a:r>
            <a:rPr lang="ru-RU" sz="1200" b="1" dirty="0" err="1" smtClean="0">
              <a:latin typeface="Arial Narrow" pitchFamily="34" charset="0"/>
            </a:rPr>
            <a:t>Оқу</a:t>
          </a:r>
          <a:r>
            <a:rPr lang="ru-RU" sz="1200" b="1" dirty="0" smtClean="0">
              <a:latin typeface="Arial Narrow" pitchFamily="34" charset="0"/>
            </a:rPr>
            <a:t> </a:t>
          </a:r>
          <a:r>
            <a:rPr lang="ru-RU" sz="1200" b="1" dirty="0" err="1" smtClean="0">
              <a:latin typeface="Arial Narrow" pitchFamily="34" charset="0"/>
            </a:rPr>
            <a:t>бағдарламасы</a:t>
          </a:r>
          <a:endParaRPr lang="ru-RU" sz="1200" b="1" dirty="0" smtClean="0">
            <a:latin typeface="Arial Narrow" pitchFamily="34" charset="0"/>
          </a:endParaRPr>
        </a:p>
        <a:p>
          <a:pPr algn="l"/>
          <a:r>
            <a:rPr lang="kk-KZ" sz="1200" b="1" dirty="0" smtClean="0">
              <a:latin typeface="Arial Narrow" pitchFamily="34" charset="0"/>
            </a:rPr>
            <a:t>3.</a:t>
          </a:r>
          <a:r>
            <a:rPr lang="ru-RU" sz="1200" b="1" dirty="0" err="1" smtClean="0">
              <a:latin typeface="Arial Narrow" pitchFamily="34" charset="0"/>
            </a:rPr>
            <a:t>Оқу</a:t>
          </a:r>
          <a:r>
            <a:rPr lang="ru-RU" sz="1200" b="1" dirty="0" smtClean="0">
              <a:latin typeface="Arial Narrow" pitchFamily="34" charset="0"/>
            </a:rPr>
            <a:t> </a:t>
          </a:r>
          <a:r>
            <a:rPr lang="ru-RU" sz="1200" b="1" dirty="0" err="1" smtClean="0">
              <a:latin typeface="Arial Narrow" pitchFamily="34" charset="0"/>
            </a:rPr>
            <a:t>жоспары</a:t>
          </a:r>
          <a:endParaRPr lang="ru-RU" sz="1200" b="1" dirty="0">
            <a:latin typeface="Arial Narrow" pitchFamily="34" charset="0"/>
          </a:endParaRPr>
        </a:p>
      </dgm:t>
    </dgm:pt>
    <dgm:pt modelId="{DE5ADA5B-80F8-4880-AA86-A6B1D8A44147}" type="parTrans" cxnId="{73A399B2-E778-4210-A652-1FB8732ADBCD}">
      <dgm:prSet/>
      <dgm:spPr/>
      <dgm:t>
        <a:bodyPr/>
        <a:lstStyle/>
        <a:p>
          <a:endParaRPr lang="ru-RU" sz="1200" b="0">
            <a:latin typeface="Arial Narrow" pitchFamily="34" charset="0"/>
          </a:endParaRPr>
        </a:p>
      </dgm:t>
    </dgm:pt>
    <dgm:pt modelId="{6D7E49ED-01A0-4969-B2B0-DBD89D233C4D}" type="sibTrans" cxnId="{73A399B2-E778-4210-A652-1FB8732ADBCD}">
      <dgm:prSet/>
      <dgm:spPr/>
      <dgm:t>
        <a:bodyPr/>
        <a:lstStyle/>
        <a:p>
          <a:endParaRPr lang="ru-RU" sz="1200" b="0">
            <a:latin typeface="Arial Narrow" pitchFamily="34" charset="0"/>
          </a:endParaRPr>
        </a:p>
      </dgm:t>
    </dgm:pt>
    <dgm:pt modelId="{C2FC0684-2069-4A81-BC21-28C5DE927CB1}">
      <dgm:prSet phldrT="[Текст]" custT="1"/>
      <dgm:spPr/>
      <dgm:t>
        <a:bodyPr/>
        <a:lstStyle/>
        <a:p>
          <a:pPr algn="l"/>
          <a:r>
            <a:rPr lang="kk-KZ" sz="1200" b="1" dirty="0" smtClean="0">
              <a:latin typeface="Arial Narrow" pitchFamily="34" charset="0"/>
            </a:rPr>
            <a:t>4.</a:t>
          </a:r>
          <a:r>
            <a:rPr lang="ru-RU" sz="1200" b="1" dirty="0" err="1" smtClean="0">
              <a:latin typeface="Arial Narrow" pitchFamily="34" charset="0"/>
            </a:rPr>
            <a:t>Жалпы</a:t>
          </a:r>
          <a:r>
            <a:rPr lang="ru-RU" sz="1200" b="1" dirty="0" smtClean="0">
              <a:latin typeface="Arial Narrow" pitchFamily="34" charset="0"/>
            </a:rPr>
            <a:t> </a:t>
          </a:r>
          <a:r>
            <a:rPr lang="ru-RU" sz="1200" b="1" dirty="0" err="1" smtClean="0">
              <a:latin typeface="Arial Narrow" pitchFamily="34" charset="0"/>
            </a:rPr>
            <a:t>білім</a:t>
          </a:r>
          <a:r>
            <a:rPr lang="ru-RU" sz="1200" b="1" dirty="0" smtClean="0">
              <a:latin typeface="Arial Narrow" pitchFamily="34" charset="0"/>
            </a:rPr>
            <a:t> беру </a:t>
          </a:r>
          <a:r>
            <a:rPr lang="ru-RU" sz="1200" b="1" dirty="0" err="1" smtClean="0">
              <a:latin typeface="Arial Narrow" pitchFamily="34" charset="0"/>
            </a:rPr>
            <a:t>бағдарламаларын</a:t>
          </a:r>
          <a:r>
            <a:rPr lang="ru-RU" sz="1200" b="1" dirty="0" smtClean="0">
              <a:latin typeface="Arial Narrow" pitchFamily="34" charset="0"/>
            </a:rPr>
            <a:t> </a:t>
          </a:r>
          <a:r>
            <a:rPr lang="ru-RU" sz="1200" b="1" dirty="0" err="1" smtClean="0">
              <a:latin typeface="Arial Narrow" pitchFamily="34" charset="0"/>
            </a:rPr>
            <a:t>жүзеге</a:t>
          </a:r>
          <a:r>
            <a:rPr lang="ru-RU" sz="1200" b="1" dirty="0" smtClean="0">
              <a:latin typeface="Arial Narrow" pitchFamily="34" charset="0"/>
            </a:rPr>
            <a:t> </a:t>
          </a:r>
          <a:r>
            <a:rPr lang="ru-RU" sz="1200" b="1" dirty="0" err="1" smtClean="0">
              <a:latin typeface="Arial Narrow" pitchFamily="34" charset="0"/>
            </a:rPr>
            <a:t>асыратын</a:t>
          </a:r>
          <a:r>
            <a:rPr lang="ru-RU" sz="1200" b="1" dirty="0" smtClean="0">
              <a:latin typeface="Arial Narrow" pitchFamily="34" charset="0"/>
            </a:rPr>
            <a:t>, </a:t>
          </a:r>
          <a:r>
            <a:rPr lang="ru-RU" sz="1200" b="1" dirty="0" err="1" smtClean="0">
              <a:latin typeface="Arial Narrow" pitchFamily="34" charset="0"/>
            </a:rPr>
            <a:t>білім</a:t>
          </a:r>
          <a:r>
            <a:rPr lang="ru-RU" sz="1200" b="1" dirty="0" smtClean="0">
              <a:latin typeface="Arial Narrow" pitchFamily="34" charset="0"/>
            </a:rPr>
            <a:t> беру</a:t>
          </a:r>
        </a:p>
        <a:p>
          <a:pPr algn="l"/>
          <a:r>
            <a:rPr lang="ru-RU" sz="1200" b="1" dirty="0" err="1" smtClean="0">
              <a:latin typeface="Arial Narrow" pitchFamily="34" charset="0"/>
            </a:rPr>
            <a:t>ұйымдарындағы</a:t>
          </a:r>
          <a:r>
            <a:rPr lang="ru-RU" sz="1200" b="1" dirty="0" smtClean="0">
              <a:latin typeface="Arial Narrow" pitchFamily="34" charset="0"/>
            </a:rPr>
            <a:t> </a:t>
          </a:r>
          <a:r>
            <a:rPr lang="ru-RU" sz="1200" b="1" dirty="0" err="1" smtClean="0">
              <a:latin typeface="Arial Narrow" pitchFamily="34" charset="0"/>
            </a:rPr>
            <a:t>білім</a:t>
          </a:r>
          <a:r>
            <a:rPr lang="ru-RU" sz="1200" b="1" dirty="0" smtClean="0">
              <a:latin typeface="Arial Narrow" pitchFamily="34" charset="0"/>
            </a:rPr>
            <a:t> </a:t>
          </a:r>
          <a:r>
            <a:rPr lang="ru-RU" sz="1200" b="1" dirty="0" err="1" smtClean="0">
              <a:latin typeface="Arial Narrow" pitchFamily="34" charset="0"/>
            </a:rPr>
            <a:t>алушылардың</a:t>
          </a:r>
          <a:r>
            <a:rPr lang="ru-RU" sz="1200" b="1" dirty="0" smtClean="0">
              <a:latin typeface="Arial Narrow" pitchFamily="34" charset="0"/>
            </a:rPr>
            <a:t> </a:t>
          </a:r>
          <a:r>
            <a:rPr lang="ru-RU" sz="1200" b="1" dirty="0" err="1" smtClean="0">
              <a:latin typeface="Arial Narrow" pitchFamily="34" charset="0"/>
            </a:rPr>
            <a:t>оқу</a:t>
          </a:r>
          <a:r>
            <a:rPr lang="ru-RU" sz="1200" b="1" dirty="0" smtClean="0">
              <a:latin typeface="Arial Narrow" pitchFamily="34" charset="0"/>
            </a:rPr>
            <a:t> </a:t>
          </a:r>
          <a:r>
            <a:rPr lang="ru-RU" sz="1200" b="1" dirty="0" err="1" smtClean="0">
              <a:latin typeface="Arial Narrow" pitchFamily="34" charset="0"/>
            </a:rPr>
            <a:t>жетістігін</a:t>
          </a:r>
          <a:r>
            <a:rPr lang="ru-RU" sz="1200" b="1" dirty="0" smtClean="0">
              <a:latin typeface="Arial Narrow" pitchFamily="34" charset="0"/>
            </a:rPr>
            <a:t> </a:t>
          </a:r>
          <a:r>
            <a:rPr lang="ru-RU" sz="1200" b="1" dirty="0" err="1" smtClean="0">
              <a:latin typeface="Arial Narrow" pitchFamily="34" charset="0"/>
            </a:rPr>
            <a:t>критериалды</a:t>
          </a:r>
          <a:endParaRPr lang="ru-RU" sz="1200" b="1" dirty="0" smtClean="0">
            <a:latin typeface="Arial Narrow" pitchFamily="34" charset="0"/>
          </a:endParaRPr>
        </a:p>
        <a:p>
          <a:r>
            <a:rPr lang="ru-RU" sz="1200" b="1" dirty="0" err="1" smtClean="0">
              <a:latin typeface="Arial Narrow" pitchFamily="34" charset="0"/>
            </a:rPr>
            <a:t>бағалауды</a:t>
          </a:r>
          <a:r>
            <a:rPr lang="ru-RU" sz="1200" b="1" dirty="0" smtClean="0">
              <a:latin typeface="Arial Narrow" pitchFamily="34" charset="0"/>
            </a:rPr>
            <a:t> </a:t>
          </a:r>
          <a:r>
            <a:rPr lang="ru-RU" sz="1200" b="1" dirty="0" err="1" smtClean="0">
              <a:latin typeface="Arial Narrow" pitchFamily="34" charset="0"/>
            </a:rPr>
            <a:t>өткізу</a:t>
          </a:r>
          <a:r>
            <a:rPr lang="ru-RU" sz="1200" b="1" dirty="0" smtClean="0">
              <a:latin typeface="Arial Narrow" pitchFamily="34" charset="0"/>
            </a:rPr>
            <a:t> </a:t>
          </a:r>
          <a:r>
            <a:rPr lang="ru-RU" sz="1200" b="1" dirty="0" err="1" smtClean="0">
              <a:latin typeface="Arial Narrow" pitchFamily="34" charset="0"/>
            </a:rPr>
            <a:t>тәртібі</a:t>
          </a:r>
          <a:r>
            <a:rPr lang="ru-RU" sz="1200" b="1" dirty="0" smtClean="0">
              <a:latin typeface="Arial Narrow" pitchFamily="34" charset="0"/>
            </a:rPr>
            <a:t>(</a:t>
          </a:r>
          <a:r>
            <a:rPr lang="ru-RU" sz="1200" b="1" dirty="0" err="1" smtClean="0">
              <a:latin typeface="Arial Narrow" pitchFamily="34" charset="0"/>
            </a:rPr>
            <a:t>Қазақстан</a:t>
          </a:r>
          <a:r>
            <a:rPr lang="ru-RU" sz="1200" b="1" dirty="0" smtClean="0">
              <a:latin typeface="Arial Narrow" pitchFamily="34" charset="0"/>
            </a:rPr>
            <a:t> </a:t>
          </a:r>
          <a:r>
            <a:rPr lang="ru-RU" sz="1200" b="1" dirty="0" err="1" smtClean="0">
              <a:latin typeface="Arial Narrow" pitchFamily="34" charset="0"/>
            </a:rPr>
            <a:t>Республикасы</a:t>
          </a:r>
          <a:r>
            <a:rPr lang="ru-RU" sz="1200" b="1" dirty="0" smtClean="0">
              <a:latin typeface="Arial Narrow" pitchFamily="34" charset="0"/>
            </a:rPr>
            <a:t> </a:t>
          </a:r>
          <a:r>
            <a:rPr lang="ru-RU" sz="1200" b="1" dirty="0" err="1" smtClean="0">
              <a:latin typeface="Arial Narrow" pitchFamily="34" charset="0"/>
            </a:rPr>
            <a:t>Білім</a:t>
          </a:r>
          <a:r>
            <a:rPr lang="ru-RU" sz="1200" b="1" dirty="0" smtClean="0">
              <a:latin typeface="Arial Narrow" pitchFamily="34" charset="0"/>
            </a:rPr>
            <a:t> </a:t>
          </a:r>
          <a:r>
            <a:rPr lang="ru-RU" sz="1200" b="1" dirty="0" err="1" smtClean="0">
              <a:latin typeface="Arial Narrow" pitchFamily="34" charset="0"/>
            </a:rPr>
            <a:t>және</a:t>
          </a:r>
          <a:r>
            <a:rPr lang="ru-RU" sz="1200" b="1" dirty="0" smtClean="0">
              <a:latin typeface="Arial Narrow" pitchFamily="34" charset="0"/>
            </a:rPr>
            <a:t> </a:t>
          </a:r>
          <a:r>
            <a:rPr lang="ru-RU" sz="1200" b="1" dirty="0" err="1" smtClean="0">
              <a:latin typeface="Arial Narrow" pitchFamily="34" charset="0"/>
            </a:rPr>
            <a:t>ғылым</a:t>
          </a:r>
          <a:r>
            <a:rPr lang="ru-RU" sz="1200" b="1" dirty="0" smtClean="0">
              <a:latin typeface="Arial Narrow" pitchFamily="34" charset="0"/>
            </a:rPr>
            <a:t> </a:t>
          </a:r>
          <a:r>
            <a:rPr lang="ru-RU" sz="1200" b="1" dirty="0" err="1" smtClean="0">
              <a:latin typeface="Arial Narrow" pitchFamily="34" charset="0"/>
            </a:rPr>
            <a:t>министрінің</a:t>
          </a:r>
          <a:r>
            <a:rPr lang="ru-RU" sz="1200" b="1" dirty="0" smtClean="0">
              <a:latin typeface="Arial Narrow" pitchFamily="34" charset="0"/>
            </a:rPr>
            <a:t> 2016 </a:t>
          </a:r>
          <a:r>
            <a:rPr lang="ru-RU" sz="1200" b="1" dirty="0" err="1" smtClean="0">
              <a:latin typeface="Arial Narrow" pitchFamily="34" charset="0"/>
            </a:rPr>
            <a:t>жылғы</a:t>
          </a:r>
          <a:r>
            <a:rPr lang="ru-RU" sz="1200" b="1" dirty="0" smtClean="0">
              <a:latin typeface="Arial Narrow" pitchFamily="34" charset="0"/>
            </a:rPr>
            <a:t> 21 </a:t>
          </a:r>
          <a:r>
            <a:rPr lang="ru-RU" sz="1200" b="1" dirty="0" err="1" smtClean="0">
              <a:latin typeface="Arial Narrow" pitchFamily="34" charset="0"/>
            </a:rPr>
            <a:t>қаңтардағы</a:t>
          </a:r>
          <a:r>
            <a:rPr lang="ru-RU" sz="1200" b="1" dirty="0" smtClean="0">
              <a:latin typeface="Arial Narrow" pitchFamily="34" charset="0"/>
            </a:rPr>
            <a:t> № 52 </a:t>
          </a:r>
          <a:r>
            <a:rPr lang="ru-RU" sz="1200" b="1" dirty="0" err="1" smtClean="0">
              <a:latin typeface="Arial Narrow" pitchFamily="34" charset="0"/>
            </a:rPr>
            <a:t>бұйрығымен</a:t>
          </a:r>
          <a:r>
            <a:rPr lang="ru-RU" sz="1200" b="1" dirty="0" smtClean="0">
              <a:latin typeface="Arial Narrow" pitchFamily="34" charset="0"/>
            </a:rPr>
            <a:t> </a:t>
          </a:r>
          <a:r>
            <a:rPr lang="ru-RU" sz="1200" b="1" dirty="0" err="1" smtClean="0">
              <a:latin typeface="Arial Narrow" pitchFamily="34" charset="0"/>
            </a:rPr>
            <a:t>бекітілген</a:t>
          </a:r>
          <a:r>
            <a:rPr lang="ru-RU" sz="1200" b="1" dirty="0" smtClean="0">
              <a:latin typeface="Arial Narrow" pitchFamily="34" charset="0"/>
            </a:rPr>
            <a:t> </a:t>
          </a:r>
          <a:r>
            <a:rPr lang="ru-RU" sz="1200" b="1" dirty="0" err="1" smtClean="0">
              <a:latin typeface="Arial Narrow" pitchFamily="34" charset="0"/>
            </a:rPr>
            <a:t>Білім</a:t>
          </a:r>
          <a:r>
            <a:rPr lang="ru-RU" sz="1200" b="1" dirty="0" smtClean="0">
              <a:latin typeface="Arial Narrow" pitchFamily="34" charset="0"/>
            </a:rPr>
            <a:t> </a:t>
          </a:r>
          <a:r>
            <a:rPr lang="ru-RU" sz="1200" b="1" dirty="0" err="1" smtClean="0">
              <a:latin typeface="Arial Narrow" pitchFamily="34" charset="0"/>
            </a:rPr>
            <a:t>алушылардың</a:t>
          </a:r>
          <a:r>
            <a:rPr lang="ru-RU" sz="1200" b="1" dirty="0" smtClean="0">
              <a:latin typeface="Arial Narrow" pitchFamily="34" charset="0"/>
            </a:rPr>
            <a:t> </a:t>
          </a:r>
          <a:r>
            <a:rPr lang="ru-RU" sz="1200" b="1" dirty="0" err="1" smtClean="0">
              <a:latin typeface="Arial Narrow" pitchFamily="34" charset="0"/>
            </a:rPr>
            <a:t>білімін</a:t>
          </a:r>
          <a:r>
            <a:rPr lang="ru-RU" sz="1200" b="1" dirty="0" smtClean="0">
              <a:latin typeface="Arial Narrow" pitchFamily="34" charset="0"/>
            </a:rPr>
            <a:t> </a:t>
          </a:r>
          <a:r>
            <a:rPr lang="ru-RU" sz="1200" b="1" dirty="0" err="1" smtClean="0">
              <a:latin typeface="Arial Narrow" pitchFamily="34" charset="0"/>
            </a:rPr>
            <a:t>бағалау</a:t>
          </a:r>
          <a:r>
            <a:rPr lang="ru-RU" sz="1200" b="1" dirty="0" smtClean="0">
              <a:latin typeface="Arial Narrow" pitchFamily="34" charset="0"/>
            </a:rPr>
            <a:t> </a:t>
          </a:r>
          <a:r>
            <a:rPr lang="ru-RU" sz="1200" b="1" dirty="0" err="1" smtClean="0">
              <a:latin typeface="Arial Narrow" pitchFamily="34" charset="0"/>
            </a:rPr>
            <a:t>өлшемшарттары</a:t>
          </a:r>
          <a:r>
            <a:rPr lang="ru-RU" sz="1200" b="1" dirty="0" smtClean="0">
              <a:latin typeface="Arial Narrow" pitchFamily="34" charset="0"/>
            </a:rPr>
            <a:t>.);</a:t>
          </a:r>
          <a:endParaRPr lang="ru-RU" sz="1200" b="1" dirty="0">
            <a:latin typeface="Arial Narrow" pitchFamily="34" charset="0"/>
          </a:endParaRPr>
        </a:p>
      </dgm:t>
    </dgm:pt>
    <dgm:pt modelId="{758EA9F8-04EB-45DE-B26F-CA4F142CA8CD}" type="parTrans" cxnId="{D6AC69A6-CC06-4517-9C05-CC64E22E36BF}">
      <dgm:prSet/>
      <dgm:spPr/>
      <dgm:t>
        <a:bodyPr/>
        <a:lstStyle/>
        <a:p>
          <a:endParaRPr lang="ru-RU" sz="1200" b="0">
            <a:latin typeface="Arial Narrow" pitchFamily="34" charset="0"/>
          </a:endParaRPr>
        </a:p>
      </dgm:t>
    </dgm:pt>
    <dgm:pt modelId="{B72D1319-A8D0-4A39-B088-8C922CF1F6AE}" type="sibTrans" cxnId="{D6AC69A6-CC06-4517-9C05-CC64E22E36BF}">
      <dgm:prSet/>
      <dgm:spPr/>
      <dgm:t>
        <a:bodyPr/>
        <a:lstStyle/>
        <a:p>
          <a:endParaRPr lang="ru-RU" sz="1200" b="0">
            <a:latin typeface="Arial Narrow" pitchFamily="34" charset="0"/>
          </a:endParaRPr>
        </a:p>
      </dgm:t>
    </dgm:pt>
    <dgm:pt modelId="{89B9BD2E-1B1C-41FA-A293-C4B18353D112}">
      <dgm:prSet phldrT="[Текст]" custT="1"/>
      <dgm:spPr/>
      <dgm:t>
        <a:bodyPr/>
        <a:lstStyle/>
        <a:p>
          <a:pPr algn="l"/>
          <a:r>
            <a:rPr lang="kk-KZ" sz="1200" b="1" dirty="0" smtClean="0">
              <a:latin typeface="Arial Narrow" pitchFamily="34" charset="0"/>
            </a:rPr>
            <a:t>5.</a:t>
          </a:r>
          <a:r>
            <a:rPr lang="ru-RU" sz="1200" b="1" dirty="0" err="1" smtClean="0">
              <a:latin typeface="Arial Narrow" pitchFamily="34" charset="0"/>
            </a:rPr>
            <a:t>Бастауыш</a:t>
          </a:r>
          <a:r>
            <a:rPr lang="ru-RU" sz="1200" b="1" dirty="0" smtClean="0">
              <a:latin typeface="Arial Narrow" pitchFamily="34" charset="0"/>
            </a:rPr>
            <a:t> </a:t>
          </a:r>
          <a:r>
            <a:rPr lang="ru-RU" sz="1200" b="1" dirty="0" err="1" smtClean="0">
              <a:latin typeface="Arial Narrow" pitchFamily="34" charset="0"/>
            </a:rPr>
            <a:t>сынып</a:t>
          </a:r>
          <a:r>
            <a:rPr lang="ru-RU" sz="1200" b="1" dirty="0" smtClean="0">
              <a:latin typeface="Arial Narrow" pitchFamily="34" charset="0"/>
            </a:rPr>
            <a:t> </a:t>
          </a:r>
          <a:r>
            <a:rPr lang="ru-RU" sz="1200" b="1" dirty="0" err="1" smtClean="0">
              <a:latin typeface="Arial Narrow" pitchFamily="34" charset="0"/>
            </a:rPr>
            <a:t>мұғалімдеріне</a:t>
          </a:r>
          <a:r>
            <a:rPr lang="ru-RU" sz="1200" b="1" dirty="0" smtClean="0">
              <a:latin typeface="Arial Narrow" pitchFamily="34" charset="0"/>
            </a:rPr>
            <a:t> </a:t>
          </a:r>
          <a:r>
            <a:rPr lang="ru-RU" sz="1200" b="1" dirty="0" err="1" smtClean="0">
              <a:latin typeface="Arial Narrow" pitchFamily="34" charset="0"/>
            </a:rPr>
            <a:t>арналған</a:t>
          </a:r>
          <a:r>
            <a:rPr lang="ru-RU" sz="1200" b="1" dirty="0" smtClean="0">
              <a:latin typeface="Arial Narrow" pitchFamily="34" charset="0"/>
            </a:rPr>
            <a:t> </a:t>
          </a:r>
          <a:r>
            <a:rPr lang="ru-RU" sz="1200" b="1" dirty="0" err="1" smtClean="0">
              <a:latin typeface="Arial Narrow" pitchFamily="34" charset="0"/>
            </a:rPr>
            <a:t>критериалды</a:t>
          </a:r>
          <a:r>
            <a:rPr lang="ru-RU" sz="1200" b="1" dirty="0" smtClean="0">
              <a:latin typeface="Arial Narrow" pitchFamily="34" charset="0"/>
            </a:rPr>
            <a:t> </a:t>
          </a:r>
          <a:r>
            <a:rPr lang="ru-RU" sz="1200" b="1" dirty="0" err="1" smtClean="0">
              <a:latin typeface="Arial Narrow" pitchFamily="34" charset="0"/>
            </a:rPr>
            <a:t>бағалау</a:t>
          </a:r>
          <a:r>
            <a:rPr lang="ru-RU" sz="1200" b="1" dirty="0" smtClean="0">
              <a:latin typeface="Arial Narrow" pitchFamily="34" charset="0"/>
            </a:rPr>
            <a:t> </a:t>
          </a:r>
          <a:r>
            <a:rPr lang="ru-RU" sz="1200" b="1" dirty="0" err="1" smtClean="0">
              <a:latin typeface="Arial Narrow" pitchFamily="34" charset="0"/>
            </a:rPr>
            <a:t>бойынша</a:t>
          </a:r>
          <a:endParaRPr lang="ru-RU" sz="1200" b="1" dirty="0" smtClean="0">
            <a:latin typeface="Arial Narrow" pitchFamily="34" charset="0"/>
          </a:endParaRPr>
        </a:p>
        <a:p>
          <a:pPr algn="l"/>
          <a:r>
            <a:rPr lang="ru-RU" sz="1200" b="1" dirty="0" err="1" smtClean="0">
              <a:latin typeface="Arial Narrow" pitchFamily="34" charset="0"/>
            </a:rPr>
            <a:t>нұсқаулық</a:t>
          </a:r>
          <a:r>
            <a:rPr lang="ru-RU" sz="1200" b="1" dirty="0" smtClean="0">
              <a:latin typeface="Arial Narrow" pitchFamily="34" charset="0"/>
            </a:rPr>
            <a:t>;</a:t>
          </a:r>
        </a:p>
        <a:p>
          <a:r>
            <a:rPr lang="kk-KZ" sz="1200" b="1" dirty="0" smtClean="0">
              <a:latin typeface="Arial Narrow" pitchFamily="34" charset="0"/>
            </a:rPr>
            <a:t>6.</a:t>
          </a:r>
          <a:r>
            <a:rPr lang="ru-RU" sz="1200" b="1" dirty="0" err="1" smtClean="0">
              <a:latin typeface="Arial Narrow" pitchFamily="34" charset="0"/>
            </a:rPr>
            <a:t>Негізгі</a:t>
          </a:r>
          <a:r>
            <a:rPr lang="ru-RU" sz="1200" b="1" dirty="0" smtClean="0">
              <a:latin typeface="Arial Narrow" pitchFamily="34" charset="0"/>
            </a:rPr>
            <a:t>, </a:t>
          </a:r>
          <a:r>
            <a:rPr lang="ru-RU" sz="1200" b="1" dirty="0" err="1" smtClean="0">
              <a:latin typeface="Arial Narrow" pitchFamily="34" charset="0"/>
            </a:rPr>
            <a:t>жалпы</a:t>
          </a:r>
          <a:r>
            <a:rPr lang="ru-RU" sz="1200" b="1" dirty="0" smtClean="0">
              <a:latin typeface="Arial Narrow" pitchFamily="34" charset="0"/>
            </a:rPr>
            <a:t> орта </a:t>
          </a:r>
          <a:r>
            <a:rPr lang="ru-RU" sz="1200" b="1" dirty="0" err="1" smtClean="0">
              <a:latin typeface="Arial Narrow" pitchFamily="34" charset="0"/>
            </a:rPr>
            <a:t>мектептердің</a:t>
          </a:r>
          <a:r>
            <a:rPr lang="ru-RU" sz="1200" b="1" dirty="0" smtClean="0">
              <a:latin typeface="Arial Narrow" pitchFamily="34" charset="0"/>
            </a:rPr>
            <a:t> </a:t>
          </a:r>
          <a:r>
            <a:rPr lang="ru-RU" sz="1200" b="1" dirty="0" err="1" smtClean="0">
              <a:latin typeface="Arial Narrow" pitchFamily="34" charset="0"/>
            </a:rPr>
            <a:t>мұғалімдеріне</a:t>
          </a:r>
          <a:r>
            <a:rPr lang="ru-RU" sz="1200" b="1" dirty="0" smtClean="0">
              <a:latin typeface="Arial Narrow" pitchFamily="34" charset="0"/>
            </a:rPr>
            <a:t> </a:t>
          </a:r>
          <a:r>
            <a:rPr lang="ru-RU" sz="1200" b="1" dirty="0" err="1" smtClean="0">
              <a:latin typeface="Arial Narrow" pitchFamily="34" charset="0"/>
            </a:rPr>
            <a:t>арналған</a:t>
          </a:r>
          <a:r>
            <a:rPr lang="ru-RU" sz="1200" b="1" dirty="0" smtClean="0">
              <a:latin typeface="Arial Narrow" pitchFamily="34" charset="0"/>
            </a:rPr>
            <a:t> </a:t>
          </a:r>
          <a:r>
            <a:rPr lang="ru-RU" sz="1200" b="1" dirty="0" err="1" smtClean="0">
              <a:latin typeface="Arial Narrow" pitchFamily="34" charset="0"/>
            </a:rPr>
            <a:t>критериалды</a:t>
          </a:r>
          <a:endParaRPr lang="ru-RU" sz="1200" b="1" dirty="0" smtClean="0">
            <a:latin typeface="Arial Narrow" pitchFamily="34" charset="0"/>
          </a:endParaRPr>
        </a:p>
        <a:p>
          <a:r>
            <a:rPr lang="ru-RU" sz="1200" b="1" dirty="0" err="1" smtClean="0">
              <a:latin typeface="Arial Narrow" pitchFamily="34" charset="0"/>
            </a:rPr>
            <a:t>бағалау</a:t>
          </a:r>
          <a:r>
            <a:rPr lang="ru-RU" sz="1200" b="1" dirty="0" smtClean="0">
              <a:latin typeface="Arial Narrow" pitchFamily="34" charset="0"/>
            </a:rPr>
            <a:t> </a:t>
          </a:r>
          <a:r>
            <a:rPr lang="ru-RU" sz="1200" b="1" dirty="0" err="1" smtClean="0">
              <a:latin typeface="Arial Narrow" pitchFamily="34" charset="0"/>
            </a:rPr>
            <a:t>бойынша</a:t>
          </a:r>
          <a:r>
            <a:rPr lang="ru-RU" sz="1200" b="1" dirty="0" smtClean="0">
              <a:latin typeface="Arial Narrow" pitchFamily="34" charset="0"/>
            </a:rPr>
            <a:t> </a:t>
          </a:r>
          <a:r>
            <a:rPr lang="ru-RU" sz="1200" b="1" dirty="0" err="1" smtClean="0">
              <a:latin typeface="Arial Narrow" pitchFamily="34" charset="0"/>
            </a:rPr>
            <a:t>нұсқаулық</a:t>
          </a:r>
          <a:r>
            <a:rPr lang="ru-RU" sz="1200" b="1" dirty="0" smtClean="0">
              <a:latin typeface="Arial Narrow" pitchFamily="34" charset="0"/>
            </a:rPr>
            <a:t>;</a:t>
          </a:r>
          <a:endParaRPr lang="ru-RU" sz="1200" b="1" dirty="0">
            <a:latin typeface="Arial Narrow" pitchFamily="34" charset="0"/>
          </a:endParaRPr>
        </a:p>
      </dgm:t>
    </dgm:pt>
    <dgm:pt modelId="{236D5DA5-A3FD-412F-A0C8-47297D782342}" type="parTrans" cxnId="{1553513D-115D-4306-A5EE-4E24D97D7CD4}">
      <dgm:prSet/>
      <dgm:spPr/>
      <dgm:t>
        <a:bodyPr/>
        <a:lstStyle/>
        <a:p>
          <a:endParaRPr lang="ru-RU" sz="1200" b="0">
            <a:latin typeface="Arial Narrow" pitchFamily="34" charset="0"/>
          </a:endParaRPr>
        </a:p>
      </dgm:t>
    </dgm:pt>
    <dgm:pt modelId="{FECD11C7-A746-406D-B502-DE65B88CF455}" type="sibTrans" cxnId="{1553513D-115D-4306-A5EE-4E24D97D7CD4}">
      <dgm:prSet/>
      <dgm:spPr/>
      <dgm:t>
        <a:bodyPr/>
        <a:lstStyle/>
        <a:p>
          <a:endParaRPr lang="ru-RU" sz="1200" b="0">
            <a:latin typeface="Arial Narrow" pitchFamily="34" charset="0"/>
          </a:endParaRPr>
        </a:p>
      </dgm:t>
    </dgm:pt>
    <dgm:pt modelId="{101099F0-41CB-4F9D-9852-845D42E0C9FF}">
      <dgm:prSet custT="1"/>
      <dgm:spPr/>
      <dgm:t>
        <a:bodyPr/>
        <a:lstStyle/>
        <a:p>
          <a:pPr algn="l"/>
          <a:r>
            <a:rPr lang="kk-KZ" sz="1200" b="1" dirty="0" smtClean="0">
              <a:latin typeface="Arial Narrow" pitchFamily="34" charset="0"/>
            </a:rPr>
            <a:t>7.</a:t>
          </a:r>
          <a:r>
            <a:rPr lang="ru-RU" sz="1200" b="1" dirty="0" err="1" smtClean="0">
              <a:latin typeface="Arial Narrow" pitchFamily="34" charset="0"/>
            </a:rPr>
            <a:t>Өңірлік</a:t>
          </a:r>
          <a:r>
            <a:rPr lang="ru-RU" sz="1200" b="1" dirty="0" smtClean="0">
              <a:latin typeface="Arial Narrow" pitchFamily="34" charset="0"/>
            </a:rPr>
            <a:t> </a:t>
          </a:r>
          <a:r>
            <a:rPr lang="ru-RU" sz="1200" b="1" dirty="0" err="1" smtClean="0">
              <a:latin typeface="Arial Narrow" pitchFamily="34" charset="0"/>
            </a:rPr>
            <a:t>және</a:t>
          </a:r>
          <a:r>
            <a:rPr lang="ru-RU" sz="1200" b="1" dirty="0" smtClean="0">
              <a:latin typeface="Arial Narrow" pitchFamily="34" charset="0"/>
            </a:rPr>
            <a:t> </a:t>
          </a:r>
          <a:r>
            <a:rPr lang="ru-RU" sz="1200" b="1" dirty="0" err="1" smtClean="0">
              <a:latin typeface="Arial Narrow" pitchFamily="34" charset="0"/>
            </a:rPr>
            <a:t>мектеп</a:t>
          </a:r>
          <a:r>
            <a:rPr lang="ru-RU" sz="1200" b="1" dirty="0" smtClean="0">
              <a:latin typeface="Arial Narrow" pitchFamily="34" charset="0"/>
            </a:rPr>
            <a:t> </a:t>
          </a:r>
          <a:r>
            <a:rPr lang="ru-RU" sz="1200" b="1" dirty="0" err="1" smtClean="0">
              <a:latin typeface="Arial Narrow" pitchFamily="34" charset="0"/>
            </a:rPr>
            <a:t>үйлестірушілеріне</a:t>
          </a:r>
          <a:r>
            <a:rPr lang="ru-RU" sz="1200" b="1" dirty="0" smtClean="0">
              <a:latin typeface="Arial Narrow" pitchFamily="34" charset="0"/>
            </a:rPr>
            <a:t> </a:t>
          </a:r>
          <a:r>
            <a:rPr lang="ru-RU" sz="1200" b="1" dirty="0" err="1" smtClean="0">
              <a:latin typeface="Arial Narrow" pitchFamily="34" charset="0"/>
            </a:rPr>
            <a:t>арналған</a:t>
          </a:r>
          <a:r>
            <a:rPr lang="ru-RU" sz="1200" b="1" dirty="0" smtClean="0">
              <a:latin typeface="Arial Narrow" pitchFamily="34" charset="0"/>
            </a:rPr>
            <a:t> </a:t>
          </a:r>
          <a:r>
            <a:rPr lang="ru-RU" sz="1200" b="1" dirty="0" err="1" smtClean="0">
              <a:latin typeface="Arial Narrow" pitchFamily="34" charset="0"/>
            </a:rPr>
            <a:t>критериалды</a:t>
          </a:r>
          <a:r>
            <a:rPr lang="ru-RU" sz="1200" b="1" dirty="0" smtClean="0">
              <a:latin typeface="Arial Narrow" pitchFamily="34" charset="0"/>
            </a:rPr>
            <a:t> </a:t>
          </a:r>
          <a:r>
            <a:rPr lang="ru-RU" sz="1200" b="1" dirty="0" err="1" smtClean="0">
              <a:latin typeface="Arial Narrow" pitchFamily="34" charset="0"/>
            </a:rPr>
            <a:t>бағалау</a:t>
          </a:r>
          <a:endParaRPr lang="ru-RU" sz="1200" b="1" dirty="0" smtClean="0">
            <a:latin typeface="Arial Narrow" pitchFamily="34" charset="0"/>
          </a:endParaRPr>
        </a:p>
        <a:p>
          <a:pPr algn="l"/>
          <a:r>
            <a:rPr lang="ru-RU" sz="1200" b="1" dirty="0" err="1" smtClean="0">
              <a:latin typeface="Arial Narrow" pitchFamily="34" charset="0"/>
            </a:rPr>
            <a:t>бойынша</a:t>
          </a:r>
          <a:r>
            <a:rPr lang="ru-RU" sz="1200" b="1" dirty="0" smtClean="0">
              <a:latin typeface="Arial Narrow" pitchFamily="34" charset="0"/>
            </a:rPr>
            <a:t> </a:t>
          </a:r>
          <a:r>
            <a:rPr lang="ru-RU" sz="1200" b="1" dirty="0" err="1" smtClean="0">
              <a:latin typeface="Arial Narrow" pitchFamily="34" charset="0"/>
            </a:rPr>
            <a:t>нұсқаулық</a:t>
          </a:r>
          <a:r>
            <a:rPr lang="ru-RU" sz="1200" b="1" dirty="0" smtClean="0">
              <a:latin typeface="Arial Narrow" pitchFamily="34" charset="0"/>
            </a:rPr>
            <a:t>;</a:t>
          </a:r>
        </a:p>
        <a:p>
          <a:pPr algn="l"/>
          <a:r>
            <a:rPr lang="kk-KZ" sz="1200" b="1" dirty="0" smtClean="0">
              <a:latin typeface="Arial Narrow" pitchFamily="34" charset="0"/>
            </a:rPr>
            <a:t>8.</a:t>
          </a:r>
          <a:r>
            <a:rPr lang="ru-RU" sz="1200" b="1" dirty="0" err="1" smtClean="0">
              <a:latin typeface="Arial Narrow" pitchFamily="34" charset="0"/>
            </a:rPr>
            <a:t>Қалыптастырушы</a:t>
          </a:r>
          <a:r>
            <a:rPr lang="ru-RU" sz="1200" b="1" dirty="0" smtClean="0">
              <a:latin typeface="Arial Narrow" pitchFamily="34" charset="0"/>
            </a:rPr>
            <a:t> </a:t>
          </a:r>
          <a:r>
            <a:rPr lang="ru-RU" sz="1200" b="1" dirty="0" err="1" smtClean="0">
              <a:latin typeface="Arial Narrow" pitchFamily="34" charset="0"/>
            </a:rPr>
            <a:t>бағалауға</a:t>
          </a:r>
          <a:r>
            <a:rPr lang="ru-RU" sz="1200" b="1" dirty="0" smtClean="0">
              <a:latin typeface="Arial Narrow" pitchFamily="34" charset="0"/>
            </a:rPr>
            <a:t> </a:t>
          </a:r>
          <a:r>
            <a:rPr lang="ru-RU" sz="1200" b="1" dirty="0" err="1" smtClean="0">
              <a:latin typeface="Arial Narrow" pitchFamily="34" charset="0"/>
            </a:rPr>
            <a:t>арналған</a:t>
          </a:r>
          <a:r>
            <a:rPr lang="ru-RU" sz="1200" b="1" dirty="0" smtClean="0">
              <a:latin typeface="Arial Narrow" pitchFamily="34" charset="0"/>
            </a:rPr>
            <a:t> </a:t>
          </a:r>
          <a:r>
            <a:rPr lang="ru-RU" sz="1200" b="1" dirty="0" err="1" smtClean="0">
              <a:latin typeface="Arial Narrow" pitchFamily="34" charset="0"/>
            </a:rPr>
            <a:t>тапсырмалар</a:t>
          </a:r>
          <a:r>
            <a:rPr lang="ru-RU" sz="1200" b="1" dirty="0" smtClean="0">
              <a:latin typeface="Arial Narrow" pitchFamily="34" charset="0"/>
            </a:rPr>
            <a:t> </a:t>
          </a:r>
          <a:r>
            <a:rPr lang="ru-RU" sz="1200" b="1" dirty="0" err="1" smtClean="0">
              <a:latin typeface="Arial Narrow" pitchFamily="34" charset="0"/>
            </a:rPr>
            <a:t>жинағы</a:t>
          </a:r>
          <a:endParaRPr lang="ru-RU" sz="1200" b="1" dirty="0" smtClean="0">
            <a:latin typeface="Arial Narrow" pitchFamily="34" charset="0"/>
          </a:endParaRPr>
        </a:p>
        <a:p>
          <a:pPr algn="l"/>
          <a:r>
            <a:rPr lang="kk-KZ" sz="1200" b="1" dirty="0" smtClean="0">
              <a:latin typeface="Arial Narrow" pitchFamily="34" charset="0"/>
            </a:rPr>
            <a:t>9.</a:t>
          </a:r>
          <a:r>
            <a:rPr lang="ru-RU" sz="1200" b="1" dirty="0" err="1" smtClean="0">
              <a:latin typeface="Arial Narrow" pitchFamily="34" charset="0"/>
            </a:rPr>
            <a:t>Жиынтық</a:t>
          </a:r>
          <a:r>
            <a:rPr lang="ru-RU" sz="1200" b="1" dirty="0" smtClean="0">
              <a:latin typeface="Arial Narrow" pitchFamily="34" charset="0"/>
            </a:rPr>
            <a:t> </a:t>
          </a:r>
          <a:r>
            <a:rPr lang="ru-RU" sz="1200" b="1" dirty="0" err="1" smtClean="0">
              <a:latin typeface="Arial Narrow" pitchFamily="34" charset="0"/>
            </a:rPr>
            <a:t>бағалауға</a:t>
          </a:r>
          <a:r>
            <a:rPr lang="ru-RU" sz="1200" b="1" dirty="0" smtClean="0">
              <a:latin typeface="Arial Narrow" pitchFamily="34" charset="0"/>
            </a:rPr>
            <a:t> </a:t>
          </a:r>
          <a:r>
            <a:rPr lang="ru-RU" sz="1200" b="1" dirty="0" err="1" smtClean="0">
              <a:latin typeface="Arial Narrow" pitchFamily="34" charset="0"/>
            </a:rPr>
            <a:t>арналған</a:t>
          </a:r>
          <a:r>
            <a:rPr lang="ru-RU" sz="1200" b="1" dirty="0" smtClean="0">
              <a:latin typeface="Arial Narrow" pitchFamily="34" charset="0"/>
            </a:rPr>
            <a:t> </a:t>
          </a:r>
          <a:r>
            <a:rPr lang="ru-RU" sz="1200" b="1" dirty="0" err="1" smtClean="0">
              <a:latin typeface="Arial Narrow" pitchFamily="34" charset="0"/>
            </a:rPr>
            <a:t>әдістемелік</a:t>
          </a:r>
          <a:r>
            <a:rPr lang="ru-RU" sz="1200" b="1" dirty="0" smtClean="0">
              <a:latin typeface="Arial Narrow" pitchFamily="34" charset="0"/>
            </a:rPr>
            <a:t> </a:t>
          </a:r>
          <a:r>
            <a:rPr lang="ru-RU" sz="1200" b="1" dirty="0" err="1" smtClean="0">
              <a:latin typeface="Arial Narrow" pitchFamily="34" charset="0"/>
            </a:rPr>
            <a:t>ұсыныстар</a:t>
          </a:r>
          <a:r>
            <a:rPr lang="ru-RU" sz="1200" b="1" dirty="0" smtClean="0">
              <a:latin typeface="Arial Narrow" pitchFamily="34" charset="0"/>
            </a:rPr>
            <a:t>.</a:t>
          </a:r>
          <a:endParaRPr lang="ru-RU" sz="1200" b="1" dirty="0">
            <a:latin typeface="Arial Narrow" pitchFamily="34" charset="0"/>
          </a:endParaRPr>
        </a:p>
      </dgm:t>
    </dgm:pt>
    <dgm:pt modelId="{BE2B0AA3-452A-4112-83B5-1FA41EE59508}" type="parTrans" cxnId="{60A09F18-467A-4993-93A3-390DDBCA8264}">
      <dgm:prSet/>
      <dgm:spPr/>
      <dgm:t>
        <a:bodyPr/>
        <a:lstStyle/>
        <a:p>
          <a:endParaRPr lang="ru-RU" sz="1200" b="0"/>
        </a:p>
      </dgm:t>
    </dgm:pt>
    <dgm:pt modelId="{E8532207-9141-4000-88B0-2AA92E21089E}" type="sibTrans" cxnId="{60A09F18-467A-4993-93A3-390DDBCA8264}">
      <dgm:prSet/>
      <dgm:spPr/>
      <dgm:t>
        <a:bodyPr/>
        <a:lstStyle/>
        <a:p>
          <a:endParaRPr lang="ru-RU" sz="1200" b="0"/>
        </a:p>
      </dgm:t>
    </dgm:pt>
    <dgm:pt modelId="{2F0E48A5-7DE0-4720-8F64-C31826FF2E13}" type="pres">
      <dgm:prSet presAssocID="{10524F12-7428-42CE-8868-75922867AD84}" presName="linearFlow" presStyleCnt="0">
        <dgm:presLayoutVars>
          <dgm:dir/>
          <dgm:resizeHandles val="exact"/>
        </dgm:presLayoutVars>
      </dgm:prSet>
      <dgm:spPr/>
      <dgm:t>
        <a:bodyPr/>
        <a:lstStyle/>
        <a:p>
          <a:endParaRPr lang="ru-RU"/>
        </a:p>
      </dgm:t>
    </dgm:pt>
    <dgm:pt modelId="{D5E38810-B28B-4F2E-B88F-E1D9E67C285D}" type="pres">
      <dgm:prSet presAssocID="{34EDE50E-14E9-4AB7-BE0B-7F34ABBD4685}" presName="composite" presStyleCnt="0"/>
      <dgm:spPr/>
    </dgm:pt>
    <dgm:pt modelId="{723A975A-130D-4DA4-89E0-5DE2AA5DDB2D}" type="pres">
      <dgm:prSet presAssocID="{34EDE50E-14E9-4AB7-BE0B-7F34ABBD4685}" presName="imgShp" presStyleLbl="fgImgPlace1" presStyleIdx="0" presStyleCnt="4"/>
      <dgm:spPr>
        <a:blipFill rotWithShape="1">
          <a:blip xmlns:r="http://schemas.openxmlformats.org/officeDocument/2006/relationships" r:embed="rId1"/>
          <a:stretch>
            <a:fillRect/>
          </a:stretch>
        </a:blipFill>
      </dgm:spPr>
      <dgm:t>
        <a:bodyPr/>
        <a:lstStyle/>
        <a:p>
          <a:endParaRPr lang="ru-RU"/>
        </a:p>
      </dgm:t>
    </dgm:pt>
    <dgm:pt modelId="{09AA9EAB-38CD-4165-A17C-7CDE005C1AA3}" type="pres">
      <dgm:prSet presAssocID="{34EDE50E-14E9-4AB7-BE0B-7F34ABBD4685}" presName="txShp" presStyleLbl="node1" presStyleIdx="0" presStyleCnt="4" custScaleY="136214">
        <dgm:presLayoutVars>
          <dgm:bulletEnabled val="1"/>
        </dgm:presLayoutVars>
      </dgm:prSet>
      <dgm:spPr/>
      <dgm:t>
        <a:bodyPr/>
        <a:lstStyle/>
        <a:p>
          <a:endParaRPr lang="ru-RU"/>
        </a:p>
      </dgm:t>
    </dgm:pt>
    <dgm:pt modelId="{C3C76D14-7AC9-4B72-A78C-3F7FDFECC0EE}" type="pres">
      <dgm:prSet presAssocID="{6D7E49ED-01A0-4969-B2B0-DBD89D233C4D}" presName="spacing" presStyleCnt="0"/>
      <dgm:spPr/>
    </dgm:pt>
    <dgm:pt modelId="{B63ADEFE-B655-46AE-8A73-995D578E6516}" type="pres">
      <dgm:prSet presAssocID="{C2FC0684-2069-4A81-BC21-28C5DE927CB1}" presName="composite" presStyleCnt="0"/>
      <dgm:spPr/>
    </dgm:pt>
    <dgm:pt modelId="{0EF95187-84F4-476D-A00F-EA029BDAB96D}" type="pres">
      <dgm:prSet presAssocID="{C2FC0684-2069-4A81-BC21-28C5DE927CB1}" presName="imgShp" presStyleLbl="fgImgPlace1" presStyleIdx="1" presStyleCnt="4"/>
      <dgm:spPr>
        <a:blipFill rotWithShape="1">
          <a:blip xmlns:r="http://schemas.openxmlformats.org/officeDocument/2006/relationships" r:embed="rId2"/>
          <a:stretch>
            <a:fillRect/>
          </a:stretch>
        </a:blipFill>
      </dgm:spPr>
      <dgm:t>
        <a:bodyPr/>
        <a:lstStyle/>
        <a:p>
          <a:endParaRPr lang="ru-RU"/>
        </a:p>
      </dgm:t>
    </dgm:pt>
    <dgm:pt modelId="{DF2831F6-DE04-46C5-B885-5794DCFD8ED1}" type="pres">
      <dgm:prSet presAssocID="{C2FC0684-2069-4A81-BC21-28C5DE927CB1}" presName="txShp" presStyleLbl="node1" presStyleIdx="1" presStyleCnt="4">
        <dgm:presLayoutVars>
          <dgm:bulletEnabled val="1"/>
        </dgm:presLayoutVars>
      </dgm:prSet>
      <dgm:spPr/>
      <dgm:t>
        <a:bodyPr/>
        <a:lstStyle/>
        <a:p>
          <a:endParaRPr lang="ru-RU"/>
        </a:p>
      </dgm:t>
    </dgm:pt>
    <dgm:pt modelId="{F58D8D2E-43C4-43D5-A6C4-72D5FDA854C1}" type="pres">
      <dgm:prSet presAssocID="{B72D1319-A8D0-4A39-B088-8C922CF1F6AE}" presName="spacing" presStyleCnt="0"/>
      <dgm:spPr/>
    </dgm:pt>
    <dgm:pt modelId="{1A9E3F5E-B572-4899-9412-9F2636B26D18}" type="pres">
      <dgm:prSet presAssocID="{89B9BD2E-1B1C-41FA-A293-C4B18353D112}" presName="composite" presStyleCnt="0"/>
      <dgm:spPr/>
    </dgm:pt>
    <dgm:pt modelId="{C9D8BC1B-8D95-4E11-A5F4-253CD005D4FF}" type="pres">
      <dgm:prSet presAssocID="{89B9BD2E-1B1C-41FA-A293-C4B18353D112}" presName="imgShp" presStyleLbl="fgImgPlace1" presStyleIdx="2" presStyleCnt="4"/>
      <dgm:spPr>
        <a:blipFill rotWithShape="1">
          <a:blip xmlns:r="http://schemas.openxmlformats.org/officeDocument/2006/relationships" r:embed="rId3"/>
          <a:stretch>
            <a:fillRect/>
          </a:stretch>
        </a:blipFill>
      </dgm:spPr>
      <dgm:t>
        <a:bodyPr/>
        <a:lstStyle/>
        <a:p>
          <a:endParaRPr lang="ru-RU"/>
        </a:p>
      </dgm:t>
    </dgm:pt>
    <dgm:pt modelId="{874BF5A5-7BD9-4751-BFBD-42C330C72E0A}" type="pres">
      <dgm:prSet presAssocID="{89B9BD2E-1B1C-41FA-A293-C4B18353D112}" presName="txShp" presStyleLbl="node1" presStyleIdx="2" presStyleCnt="4" custScaleY="120491" custLinFactNeighborX="-344" custLinFactNeighborY="-2583">
        <dgm:presLayoutVars>
          <dgm:bulletEnabled val="1"/>
        </dgm:presLayoutVars>
      </dgm:prSet>
      <dgm:spPr/>
      <dgm:t>
        <a:bodyPr/>
        <a:lstStyle/>
        <a:p>
          <a:endParaRPr lang="ru-RU"/>
        </a:p>
      </dgm:t>
    </dgm:pt>
    <dgm:pt modelId="{67136974-4DD5-444A-9057-DB91A8F377D7}" type="pres">
      <dgm:prSet presAssocID="{FECD11C7-A746-406D-B502-DE65B88CF455}" presName="spacing" presStyleCnt="0"/>
      <dgm:spPr/>
    </dgm:pt>
    <dgm:pt modelId="{D4D241E7-56BD-4840-9DF9-F9898ACD2748}" type="pres">
      <dgm:prSet presAssocID="{101099F0-41CB-4F9D-9852-845D42E0C9FF}" presName="composite" presStyleCnt="0"/>
      <dgm:spPr/>
    </dgm:pt>
    <dgm:pt modelId="{4A850011-4D20-499A-9C7A-861826E56E58}" type="pres">
      <dgm:prSet presAssocID="{101099F0-41CB-4F9D-9852-845D42E0C9FF}" presName="imgShp" presStyleLbl="fgImgPlace1" presStyleIdx="3" presStyleCnt="4"/>
      <dgm:spPr>
        <a:blipFill rotWithShape="1">
          <a:blip xmlns:r="http://schemas.openxmlformats.org/officeDocument/2006/relationships" r:embed="rId4"/>
          <a:stretch>
            <a:fillRect/>
          </a:stretch>
        </a:blipFill>
      </dgm:spPr>
      <dgm:t>
        <a:bodyPr/>
        <a:lstStyle/>
        <a:p>
          <a:endParaRPr lang="ru-RU"/>
        </a:p>
      </dgm:t>
    </dgm:pt>
    <dgm:pt modelId="{4E8490F3-D5A6-4099-BE97-E9CD7C95F60D}" type="pres">
      <dgm:prSet presAssocID="{101099F0-41CB-4F9D-9852-845D42E0C9FF}" presName="txShp" presStyleLbl="node1" presStyleIdx="3" presStyleCnt="4">
        <dgm:presLayoutVars>
          <dgm:bulletEnabled val="1"/>
        </dgm:presLayoutVars>
      </dgm:prSet>
      <dgm:spPr/>
      <dgm:t>
        <a:bodyPr/>
        <a:lstStyle/>
        <a:p>
          <a:endParaRPr lang="ru-RU"/>
        </a:p>
      </dgm:t>
    </dgm:pt>
  </dgm:ptLst>
  <dgm:cxnLst>
    <dgm:cxn modelId="{60A09F18-467A-4993-93A3-390DDBCA8264}" srcId="{10524F12-7428-42CE-8868-75922867AD84}" destId="{101099F0-41CB-4F9D-9852-845D42E0C9FF}" srcOrd="3" destOrd="0" parTransId="{BE2B0AA3-452A-4112-83B5-1FA41EE59508}" sibTransId="{E8532207-9141-4000-88B0-2AA92E21089E}"/>
    <dgm:cxn modelId="{1553513D-115D-4306-A5EE-4E24D97D7CD4}" srcId="{10524F12-7428-42CE-8868-75922867AD84}" destId="{89B9BD2E-1B1C-41FA-A293-C4B18353D112}" srcOrd="2" destOrd="0" parTransId="{236D5DA5-A3FD-412F-A0C8-47297D782342}" sibTransId="{FECD11C7-A746-406D-B502-DE65B88CF455}"/>
    <dgm:cxn modelId="{252BD800-2B00-447B-9218-A0CBDDE7D005}" type="presOf" srcId="{10524F12-7428-42CE-8868-75922867AD84}" destId="{2F0E48A5-7DE0-4720-8F64-C31826FF2E13}" srcOrd="0" destOrd="0" presId="urn:microsoft.com/office/officeart/2005/8/layout/vList3#1"/>
    <dgm:cxn modelId="{D6AC69A6-CC06-4517-9C05-CC64E22E36BF}" srcId="{10524F12-7428-42CE-8868-75922867AD84}" destId="{C2FC0684-2069-4A81-BC21-28C5DE927CB1}" srcOrd="1" destOrd="0" parTransId="{758EA9F8-04EB-45DE-B26F-CA4F142CA8CD}" sibTransId="{B72D1319-A8D0-4A39-B088-8C922CF1F6AE}"/>
    <dgm:cxn modelId="{73A399B2-E778-4210-A652-1FB8732ADBCD}" srcId="{10524F12-7428-42CE-8868-75922867AD84}" destId="{34EDE50E-14E9-4AB7-BE0B-7F34ABBD4685}" srcOrd="0" destOrd="0" parTransId="{DE5ADA5B-80F8-4880-AA86-A6B1D8A44147}" sibTransId="{6D7E49ED-01A0-4969-B2B0-DBD89D233C4D}"/>
    <dgm:cxn modelId="{B5A5F061-A087-457C-968B-45C419148A26}" type="presOf" srcId="{C2FC0684-2069-4A81-BC21-28C5DE927CB1}" destId="{DF2831F6-DE04-46C5-B885-5794DCFD8ED1}" srcOrd="0" destOrd="0" presId="urn:microsoft.com/office/officeart/2005/8/layout/vList3#1"/>
    <dgm:cxn modelId="{1F519AEF-DF37-4CDE-B8E2-F1FEE97C50D4}" type="presOf" srcId="{89B9BD2E-1B1C-41FA-A293-C4B18353D112}" destId="{874BF5A5-7BD9-4751-BFBD-42C330C72E0A}" srcOrd="0" destOrd="0" presId="urn:microsoft.com/office/officeart/2005/8/layout/vList3#1"/>
    <dgm:cxn modelId="{3B272E19-BC75-4AA2-886E-F4A1553EE4F4}" type="presOf" srcId="{101099F0-41CB-4F9D-9852-845D42E0C9FF}" destId="{4E8490F3-D5A6-4099-BE97-E9CD7C95F60D}" srcOrd="0" destOrd="0" presId="urn:microsoft.com/office/officeart/2005/8/layout/vList3#1"/>
    <dgm:cxn modelId="{AEAA8736-63FE-4EF1-9245-636223109123}" type="presOf" srcId="{34EDE50E-14E9-4AB7-BE0B-7F34ABBD4685}" destId="{09AA9EAB-38CD-4165-A17C-7CDE005C1AA3}" srcOrd="0" destOrd="0" presId="urn:microsoft.com/office/officeart/2005/8/layout/vList3#1"/>
    <dgm:cxn modelId="{8A82A27A-E729-4E0B-9D2A-1B18C93A1035}" type="presParOf" srcId="{2F0E48A5-7DE0-4720-8F64-C31826FF2E13}" destId="{D5E38810-B28B-4F2E-B88F-E1D9E67C285D}" srcOrd="0" destOrd="0" presId="urn:microsoft.com/office/officeart/2005/8/layout/vList3#1"/>
    <dgm:cxn modelId="{5AA81257-ECFD-4A48-89EE-E2B8B5F0DE43}" type="presParOf" srcId="{D5E38810-B28B-4F2E-B88F-E1D9E67C285D}" destId="{723A975A-130D-4DA4-89E0-5DE2AA5DDB2D}" srcOrd="0" destOrd="0" presId="urn:microsoft.com/office/officeart/2005/8/layout/vList3#1"/>
    <dgm:cxn modelId="{258FBD13-FE55-4527-9363-2AF56097333E}" type="presParOf" srcId="{D5E38810-B28B-4F2E-B88F-E1D9E67C285D}" destId="{09AA9EAB-38CD-4165-A17C-7CDE005C1AA3}" srcOrd="1" destOrd="0" presId="urn:microsoft.com/office/officeart/2005/8/layout/vList3#1"/>
    <dgm:cxn modelId="{11791E19-0B12-4E76-B0DE-66F5912A1A78}" type="presParOf" srcId="{2F0E48A5-7DE0-4720-8F64-C31826FF2E13}" destId="{C3C76D14-7AC9-4B72-A78C-3F7FDFECC0EE}" srcOrd="1" destOrd="0" presId="urn:microsoft.com/office/officeart/2005/8/layout/vList3#1"/>
    <dgm:cxn modelId="{4541D9C3-1489-4E7B-BD59-04914C42CEF6}" type="presParOf" srcId="{2F0E48A5-7DE0-4720-8F64-C31826FF2E13}" destId="{B63ADEFE-B655-46AE-8A73-995D578E6516}" srcOrd="2" destOrd="0" presId="urn:microsoft.com/office/officeart/2005/8/layout/vList3#1"/>
    <dgm:cxn modelId="{8DCE3697-1005-44F6-8123-790D51D492C7}" type="presParOf" srcId="{B63ADEFE-B655-46AE-8A73-995D578E6516}" destId="{0EF95187-84F4-476D-A00F-EA029BDAB96D}" srcOrd="0" destOrd="0" presId="urn:microsoft.com/office/officeart/2005/8/layout/vList3#1"/>
    <dgm:cxn modelId="{3C55120D-1C8F-4F64-BCEC-CF42674EA1EE}" type="presParOf" srcId="{B63ADEFE-B655-46AE-8A73-995D578E6516}" destId="{DF2831F6-DE04-46C5-B885-5794DCFD8ED1}" srcOrd="1" destOrd="0" presId="urn:microsoft.com/office/officeart/2005/8/layout/vList3#1"/>
    <dgm:cxn modelId="{CB9DECAB-593B-46CC-9AF1-CB391C3784E6}" type="presParOf" srcId="{2F0E48A5-7DE0-4720-8F64-C31826FF2E13}" destId="{F58D8D2E-43C4-43D5-A6C4-72D5FDA854C1}" srcOrd="3" destOrd="0" presId="urn:microsoft.com/office/officeart/2005/8/layout/vList3#1"/>
    <dgm:cxn modelId="{BB467968-7519-49E9-B9EE-4DF55AB212E4}" type="presParOf" srcId="{2F0E48A5-7DE0-4720-8F64-C31826FF2E13}" destId="{1A9E3F5E-B572-4899-9412-9F2636B26D18}" srcOrd="4" destOrd="0" presId="urn:microsoft.com/office/officeart/2005/8/layout/vList3#1"/>
    <dgm:cxn modelId="{043E59E5-44E6-40E3-9FF2-60CD869A2773}" type="presParOf" srcId="{1A9E3F5E-B572-4899-9412-9F2636B26D18}" destId="{C9D8BC1B-8D95-4E11-A5F4-253CD005D4FF}" srcOrd="0" destOrd="0" presId="urn:microsoft.com/office/officeart/2005/8/layout/vList3#1"/>
    <dgm:cxn modelId="{8919FB56-C29C-4BCF-8CC4-FFACD1802BA8}" type="presParOf" srcId="{1A9E3F5E-B572-4899-9412-9F2636B26D18}" destId="{874BF5A5-7BD9-4751-BFBD-42C330C72E0A}" srcOrd="1" destOrd="0" presId="urn:microsoft.com/office/officeart/2005/8/layout/vList3#1"/>
    <dgm:cxn modelId="{CEC1D2D1-990E-40E8-AF4B-4327DFDCCBA3}" type="presParOf" srcId="{2F0E48A5-7DE0-4720-8F64-C31826FF2E13}" destId="{67136974-4DD5-444A-9057-DB91A8F377D7}" srcOrd="5" destOrd="0" presId="urn:microsoft.com/office/officeart/2005/8/layout/vList3#1"/>
    <dgm:cxn modelId="{56AB9E1C-8D8B-4720-8ABD-BBE0C68004BA}" type="presParOf" srcId="{2F0E48A5-7DE0-4720-8F64-C31826FF2E13}" destId="{D4D241E7-56BD-4840-9DF9-F9898ACD2748}" srcOrd="6" destOrd="0" presId="urn:microsoft.com/office/officeart/2005/8/layout/vList3#1"/>
    <dgm:cxn modelId="{73F66444-C21F-40F3-B89D-230AD4B9B58B}" type="presParOf" srcId="{D4D241E7-56BD-4840-9DF9-F9898ACD2748}" destId="{4A850011-4D20-499A-9C7A-861826E56E58}" srcOrd="0" destOrd="0" presId="urn:microsoft.com/office/officeart/2005/8/layout/vList3#1"/>
    <dgm:cxn modelId="{DA973ED3-CE15-4259-A96A-D143935D9C26}" type="presParOf" srcId="{D4D241E7-56BD-4840-9DF9-F9898ACD2748}" destId="{4E8490F3-D5A6-4099-BE97-E9CD7C95F60D}" srcOrd="1" destOrd="0" presId="urn:microsoft.com/office/officeart/2005/8/layout/vList3#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AA9EAB-38CD-4165-A17C-7CDE005C1AA3}">
      <dsp:nvSpPr>
        <dsp:cNvPr id="0" name=""/>
        <dsp:cNvSpPr/>
      </dsp:nvSpPr>
      <dsp:spPr>
        <a:xfrm rot="10800000">
          <a:off x="2163733" y="1394"/>
          <a:ext cx="7586472" cy="1377698"/>
        </a:xfrm>
        <a:prstGeom prst="homePlate">
          <a:avLst/>
        </a:prstGeom>
        <a:solidFill>
          <a:schemeClr val="lt1">
            <a:hueOff val="0"/>
            <a:satOff val="0"/>
            <a:lumOff val="0"/>
            <a:alphaOff val="0"/>
          </a:schemeClr>
        </a:solidFill>
        <a:ln w="55000" cap="flat" cmpd="thickThin"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6009" tIns="45720" rIns="85344" bIns="45720" numCol="1" spcCol="1270" anchor="ctr" anchorCtr="0">
          <a:noAutofit/>
        </a:bodyPr>
        <a:lstStyle/>
        <a:p>
          <a:pPr lvl="0" algn="ctr" defTabSz="533400">
            <a:lnSpc>
              <a:spcPct val="90000"/>
            </a:lnSpc>
            <a:spcBef>
              <a:spcPct val="0"/>
            </a:spcBef>
            <a:spcAft>
              <a:spcPct val="35000"/>
            </a:spcAft>
          </a:pPr>
          <a:r>
            <a:rPr lang="ru-RU" sz="1200" b="1" kern="1200" dirty="0" smtClean="0">
              <a:latin typeface="Arial Narrow" pitchFamily="34" charset="0"/>
            </a:rPr>
            <a:t>1.Қазақстан </a:t>
          </a:r>
          <a:r>
            <a:rPr lang="ru-RU" sz="1200" b="1" kern="1200" dirty="0" err="1" smtClean="0">
              <a:latin typeface="Arial Narrow" pitchFamily="34" charset="0"/>
            </a:rPr>
            <a:t>Республикасының</a:t>
          </a:r>
          <a:r>
            <a:rPr lang="ru-RU" sz="1200" b="1" kern="1200" dirty="0" smtClean="0">
              <a:latin typeface="Arial Narrow" pitchFamily="34" charset="0"/>
            </a:rPr>
            <a:t> </a:t>
          </a:r>
          <a:r>
            <a:rPr lang="ru-RU" sz="1200" b="1" kern="1200" dirty="0" err="1" smtClean="0">
              <a:latin typeface="Arial Narrow" pitchFamily="34" charset="0"/>
            </a:rPr>
            <a:t>Мемлекеттік</a:t>
          </a:r>
          <a:r>
            <a:rPr lang="ru-RU" sz="1200" b="1" kern="1200" dirty="0" smtClean="0">
              <a:latin typeface="Arial Narrow" pitchFamily="34" charset="0"/>
            </a:rPr>
            <a:t> </a:t>
          </a:r>
          <a:r>
            <a:rPr lang="ru-RU" sz="1200" b="1" kern="1200" dirty="0" err="1" smtClean="0">
              <a:latin typeface="Arial Narrow" pitchFamily="34" charset="0"/>
            </a:rPr>
            <a:t>жалпыға</a:t>
          </a:r>
          <a:r>
            <a:rPr lang="ru-RU" sz="1200" b="1" kern="1200" dirty="0" smtClean="0">
              <a:latin typeface="Arial Narrow" pitchFamily="34" charset="0"/>
            </a:rPr>
            <a:t> </a:t>
          </a:r>
          <a:r>
            <a:rPr lang="ru-RU" sz="1200" b="1" kern="1200" dirty="0" err="1" smtClean="0">
              <a:latin typeface="Arial Narrow" pitchFamily="34" charset="0"/>
            </a:rPr>
            <a:t>міндетті</a:t>
          </a:r>
          <a:r>
            <a:rPr lang="ru-RU" sz="1200" b="1" kern="1200" dirty="0" smtClean="0">
              <a:latin typeface="Arial Narrow" pitchFamily="34" charset="0"/>
            </a:rPr>
            <a:t> </a:t>
          </a:r>
          <a:r>
            <a:rPr lang="ru-RU" sz="1200" b="1" kern="1200" dirty="0" err="1" smtClean="0">
              <a:latin typeface="Arial Narrow" pitchFamily="34" charset="0"/>
            </a:rPr>
            <a:t>білім</a:t>
          </a:r>
          <a:r>
            <a:rPr lang="ru-RU" sz="1200" b="1" kern="1200" dirty="0" smtClean="0">
              <a:latin typeface="Arial Narrow" pitchFamily="34" charset="0"/>
            </a:rPr>
            <a:t> </a:t>
          </a:r>
          <a:r>
            <a:rPr lang="ru-RU" sz="1200" b="1" kern="1200" dirty="0" err="1" smtClean="0">
              <a:latin typeface="Arial Narrow" pitchFamily="34" charset="0"/>
            </a:rPr>
            <a:t>берустандарты</a:t>
          </a:r>
          <a:r>
            <a:rPr lang="ru-RU" sz="1200" b="1" kern="1200" dirty="0" smtClean="0">
              <a:latin typeface="Arial Narrow" pitchFamily="34" charset="0"/>
            </a:rPr>
            <a:t> (</a:t>
          </a:r>
          <a:r>
            <a:rPr lang="ru-RU" sz="1200" b="1" kern="1200" dirty="0" err="1" smtClean="0">
              <a:latin typeface="Arial Narrow" pitchFamily="34" charset="0"/>
            </a:rPr>
            <a:t>бастауыш</a:t>
          </a:r>
          <a:r>
            <a:rPr lang="ru-RU" sz="1200" b="1" kern="1200" dirty="0" smtClean="0">
              <a:latin typeface="Arial Narrow" pitchFamily="34" charset="0"/>
            </a:rPr>
            <a:t>, </a:t>
          </a:r>
          <a:r>
            <a:rPr lang="ru-RU" sz="1200" b="1" kern="1200" dirty="0" err="1" smtClean="0">
              <a:latin typeface="Arial Narrow" pitchFamily="34" charset="0"/>
            </a:rPr>
            <a:t>негізгі</a:t>
          </a:r>
          <a:r>
            <a:rPr lang="ru-RU" sz="1200" b="1" kern="1200" dirty="0" smtClean="0">
              <a:latin typeface="Arial Narrow" pitchFamily="34" charset="0"/>
            </a:rPr>
            <a:t> орта, </a:t>
          </a:r>
          <a:r>
            <a:rPr lang="ru-RU" sz="1200" b="1" kern="1200" dirty="0" err="1" smtClean="0">
              <a:latin typeface="Arial Narrow" pitchFamily="34" charset="0"/>
            </a:rPr>
            <a:t>жалпы</a:t>
          </a:r>
          <a:r>
            <a:rPr lang="ru-RU" sz="1200" b="1" kern="1200" dirty="0" smtClean="0">
              <a:latin typeface="Arial Narrow" pitchFamily="34" charset="0"/>
            </a:rPr>
            <a:t> орта </a:t>
          </a:r>
          <a:r>
            <a:rPr lang="ru-RU" sz="1200" b="1" kern="1200" dirty="0" err="1" smtClean="0">
              <a:latin typeface="Arial Narrow" pitchFamily="34" charset="0"/>
            </a:rPr>
            <a:t>білім</a:t>
          </a:r>
          <a:r>
            <a:rPr lang="ru-RU" sz="1200" b="1" kern="1200" dirty="0" smtClean="0">
              <a:latin typeface="Arial Narrow" pitchFamily="34" charset="0"/>
            </a:rPr>
            <a:t>);</a:t>
          </a:r>
        </a:p>
        <a:p>
          <a:pPr lvl="0" algn="l" defTabSz="533400">
            <a:lnSpc>
              <a:spcPct val="90000"/>
            </a:lnSpc>
            <a:spcBef>
              <a:spcPct val="0"/>
            </a:spcBef>
            <a:spcAft>
              <a:spcPct val="35000"/>
            </a:spcAft>
          </a:pPr>
          <a:r>
            <a:rPr lang="kk-KZ" sz="1200" b="1" kern="1200" dirty="0" smtClean="0">
              <a:latin typeface="Arial Narrow" pitchFamily="34" charset="0"/>
            </a:rPr>
            <a:t>2.</a:t>
          </a:r>
          <a:r>
            <a:rPr lang="ru-RU" sz="1200" b="1" kern="1200" dirty="0" err="1" smtClean="0">
              <a:latin typeface="Arial Narrow" pitchFamily="34" charset="0"/>
            </a:rPr>
            <a:t>Оқу</a:t>
          </a:r>
          <a:r>
            <a:rPr lang="ru-RU" sz="1200" b="1" kern="1200" dirty="0" smtClean="0">
              <a:latin typeface="Arial Narrow" pitchFamily="34" charset="0"/>
            </a:rPr>
            <a:t> </a:t>
          </a:r>
          <a:r>
            <a:rPr lang="ru-RU" sz="1200" b="1" kern="1200" dirty="0" err="1" smtClean="0">
              <a:latin typeface="Arial Narrow" pitchFamily="34" charset="0"/>
            </a:rPr>
            <a:t>бағдарламасы</a:t>
          </a:r>
          <a:endParaRPr lang="ru-RU" sz="1200" b="1" kern="1200" dirty="0" smtClean="0">
            <a:latin typeface="Arial Narrow" pitchFamily="34" charset="0"/>
          </a:endParaRPr>
        </a:p>
        <a:p>
          <a:pPr lvl="0" algn="l" defTabSz="533400">
            <a:lnSpc>
              <a:spcPct val="90000"/>
            </a:lnSpc>
            <a:spcBef>
              <a:spcPct val="0"/>
            </a:spcBef>
            <a:spcAft>
              <a:spcPct val="35000"/>
            </a:spcAft>
          </a:pPr>
          <a:r>
            <a:rPr lang="kk-KZ" sz="1200" b="1" kern="1200" dirty="0" smtClean="0">
              <a:latin typeface="Arial Narrow" pitchFamily="34" charset="0"/>
            </a:rPr>
            <a:t>3.</a:t>
          </a:r>
          <a:r>
            <a:rPr lang="ru-RU" sz="1200" b="1" kern="1200" dirty="0" err="1" smtClean="0">
              <a:latin typeface="Arial Narrow" pitchFamily="34" charset="0"/>
            </a:rPr>
            <a:t>Оқу</a:t>
          </a:r>
          <a:r>
            <a:rPr lang="ru-RU" sz="1200" b="1" kern="1200" dirty="0" smtClean="0">
              <a:latin typeface="Arial Narrow" pitchFamily="34" charset="0"/>
            </a:rPr>
            <a:t> </a:t>
          </a:r>
          <a:r>
            <a:rPr lang="ru-RU" sz="1200" b="1" kern="1200" dirty="0" err="1" smtClean="0">
              <a:latin typeface="Arial Narrow" pitchFamily="34" charset="0"/>
            </a:rPr>
            <a:t>жоспары</a:t>
          </a:r>
          <a:endParaRPr lang="ru-RU" sz="1200" b="1" kern="1200" dirty="0">
            <a:latin typeface="Arial Narrow" pitchFamily="34" charset="0"/>
          </a:endParaRPr>
        </a:p>
      </dsp:txBody>
      <dsp:txXfrm rot="10800000">
        <a:off x="2508157" y="1394"/>
        <a:ext cx="7242048" cy="1377698"/>
      </dsp:txXfrm>
    </dsp:sp>
    <dsp:sp modelId="{723A975A-130D-4DA4-89E0-5DE2AA5DDB2D}">
      <dsp:nvSpPr>
        <dsp:cNvPr id="0" name=""/>
        <dsp:cNvSpPr/>
      </dsp:nvSpPr>
      <dsp:spPr>
        <a:xfrm>
          <a:off x="1658022" y="184532"/>
          <a:ext cx="1011421" cy="1011421"/>
        </a:xfrm>
        <a:prstGeom prst="ellipse">
          <a:avLst/>
        </a:prstGeom>
        <a:blipFill rotWithShape="1">
          <a:blip xmlns:r="http://schemas.openxmlformats.org/officeDocument/2006/relationships" r:embed="rId1"/>
          <a:stretch>
            <a:fillRect/>
          </a:stretch>
        </a:blipFill>
        <a:ln w="55000" cap="flat" cmpd="thickThin"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2831F6-DE04-46C5-B885-5794DCFD8ED1}">
      <dsp:nvSpPr>
        <dsp:cNvPr id="0" name=""/>
        <dsp:cNvSpPr/>
      </dsp:nvSpPr>
      <dsp:spPr>
        <a:xfrm rot="10800000">
          <a:off x="2163733" y="1681009"/>
          <a:ext cx="7586472" cy="1011421"/>
        </a:xfrm>
        <a:prstGeom prst="homePlate">
          <a:avLst/>
        </a:prstGeom>
        <a:solidFill>
          <a:schemeClr val="lt1">
            <a:hueOff val="0"/>
            <a:satOff val="0"/>
            <a:lumOff val="0"/>
            <a:alphaOff val="0"/>
          </a:schemeClr>
        </a:solidFill>
        <a:ln w="55000" cap="flat" cmpd="thickThin"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6009" tIns="45720" rIns="85344" bIns="45720" numCol="1" spcCol="1270" anchor="ctr" anchorCtr="0">
          <a:noAutofit/>
        </a:bodyPr>
        <a:lstStyle/>
        <a:p>
          <a:pPr lvl="0" algn="l" defTabSz="533400">
            <a:lnSpc>
              <a:spcPct val="90000"/>
            </a:lnSpc>
            <a:spcBef>
              <a:spcPct val="0"/>
            </a:spcBef>
            <a:spcAft>
              <a:spcPct val="35000"/>
            </a:spcAft>
          </a:pPr>
          <a:r>
            <a:rPr lang="kk-KZ" sz="1200" b="1" kern="1200" dirty="0" smtClean="0">
              <a:latin typeface="Arial Narrow" pitchFamily="34" charset="0"/>
            </a:rPr>
            <a:t>4.</a:t>
          </a:r>
          <a:r>
            <a:rPr lang="ru-RU" sz="1200" b="1" kern="1200" dirty="0" err="1" smtClean="0">
              <a:latin typeface="Arial Narrow" pitchFamily="34" charset="0"/>
            </a:rPr>
            <a:t>Жалпы</a:t>
          </a:r>
          <a:r>
            <a:rPr lang="ru-RU" sz="1200" b="1" kern="1200" dirty="0" smtClean="0">
              <a:latin typeface="Arial Narrow" pitchFamily="34" charset="0"/>
            </a:rPr>
            <a:t> </a:t>
          </a:r>
          <a:r>
            <a:rPr lang="ru-RU" sz="1200" b="1" kern="1200" dirty="0" err="1" smtClean="0">
              <a:latin typeface="Arial Narrow" pitchFamily="34" charset="0"/>
            </a:rPr>
            <a:t>білім</a:t>
          </a:r>
          <a:r>
            <a:rPr lang="ru-RU" sz="1200" b="1" kern="1200" dirty="0" smtClean="0">
              <a:latin typeface="Arial Narrow" pitchFamily="34" charset="0"/>
            </a:rPr>
            <a:t> беру </a:t>
          </a:r>
          <a:r>
            <a:rPr lang="ru-RU" sz="1200" b="1" kern="1200" dirty="0" err="1" smtClean="0">
              <a:latin typeface="Arial Narrow" pitchFamily="34" charset="0"/>
            </a:rPr>
            <a:t>бағдарламаларын</a:t>
          </a:r>
          <a:r>
            <a:rPr lang="ru-RU" sz="1200" b="1" kern="1200" dirty="0" smtClean="0">
              <a:latin typeface="Arial Narrow" pitchFamily="34" charset="0"/>
            </a:rPr>
            <a:t> </a:t>
          </a:r>
          <a:r>
            <a:rPr lang="ru-RU" sz="1200" b="1" kern="1200" dirty="0" err="1" smtClean="0">
              <a:latin typeface="Arial Narrow" pitchFamily="34" charset="0"/>
            </a:rPr>
            <a:t>жүзеге</a:t>
          </a:r>
          <a:r>
            <a:rPr lang="ru-RU" sz="1200" b="1" kern="1200" dirty="0" smtClean="0">
              <a:latin typeface="Arial Narrow" pitchFamily="34" charset="0"/>
            </a:rPr>
            <a:t> </a:t>
          </a:r>
          <a:r>
            <a:rPr lang="ru-RU" sz="1200" b="1" kern="1200" dirty="0" err="1" smtClean="0">
              <a:latin typeface="Arial Narrow" pitchFamily="34" charset="0"/>
            </a:rPr>
            <a:t>асыратын</a:t>
          </a:r>
          <a:r>
            <a:rPr lang="ru-RU" sz="1200" b="1" kern="1200" dirty="0" smtClean="0">
              <a:latin typeface="Arial Narrow" pitchFamily="34" charset="0"/>
            </a:rPr>
            <a:t>, </a:t>
          </a:r>
          <a:r>
            <a:rPr lang="ru-RU" sz="1200" b="1" kern="1200" dirty="0" err="1" smtClean="0">
              <a:latin typeface="Arial Narrow" pitchFamily="34" charset="0"/>
            </a:rPr>
            <a:t>білім</a:t>
          </a:r>
          <a:r>
            <a:rPr lang="ru-RU" sz="1200" b="1" kern="1200" dirty="0" smtClean="0">
              <a:latin typeface="Arial Narrow" pitchFamily="34" charset="0"/>
            </a:rPr>
            <a:t> беру</a:t>
          </a:r>
        </a:p>
        <a:p>
          <a:pPr lvl="0" algn="l" defTabSz="533400">
            <a:lnSpc>
              <a:spcPct val="90000"/>
            </a:lnSpc>
            <a:spcBef>
              <a:spcPct val="0"/>
            </a:spcBef>
            <a:spcAft>
              <a:spcPct val="35000"/>
            </a:spcAft>
          </a:pPr>
          <a:r>
            <a:rPr lang="ru-RU" sz="1200" b="1" kern="1200" dirty="0" err="1" smtClean="0">
              <a:latin typeface="Arial Narrow" pitchFamily="34" charset="0"/>
            </a:rPr>
            <a:t>ұйымдарындағы</a:t>
          </a:r>
          <a:r>
            <a:rPr lang="ru-RU" sz="1200" b="1" kern="1200" dirty="0" smtClean="0">
              <a:latin typeface="Arial Narrow" pitchFamily="34" charset="0"/>
            </a:rPr>
            <a:t> </a:t>
          </a:r>
          <a:r>
            <a:rPr lang="ru-RU" sz="1200" b="1" kern="1200" dirty="0" err="1" smtClean="0">
              <a:latin typeface="Arial Narrow" pitchFamily="34" charset="0"/>
            </a:rPr>
            <a:t>білім</a:t>
          </a:r>
          <a:r>
            <a:rPr lang="ru-RU" sz="1200" b="1" kern="1200" dirty="0" smtClean="0">
              <a:latin typeface="Arial Narrow" pitchFamily="34" charset="0"/>
            </a:rPr>
            <a:t> </a:t>
          </a:r>
          <a:r>
            <a:rPr lang="ru-RU" sz="1200" b="1" kern="1200" dirty="0" err="1" smtClean="0">
              <a:latin typeface="Arial Narrow" pitchFamily="34" charset="0"/>
            </a:rPr>
            <a:t>алушылардың</a:t>
          </a:r>
          <a:r>
            <a:rPr lang="ru-RU" sz="1200" b="1" kern="1200" dirty="0" smtClean="0">
              <a:latin typeface="Arial Narrow" pitchFamily="34" charset="0"/>
            </a:rPr>
            <a:t> </a:t>
          </a:r>
          <a:r>
            <a:rPr lang="ru-RU" sz="1200" b="1" kern="1200" dirty="0" err="1" smtClean="0">
              <a:latin typeface="Arial Narrow" pitchFamily="34" charset="0"/>
            </a:rPr>
            <a:t>оқу</a:t>
          </a:r>
          <a:r>
            <a:rPr lang="ru-RU" sz="1200" b="1" kern="1200" dirty="0" smtClean="0">
              <a:latin typeface="Arial Narrow" pitchFamily="34" charset="0"/>
            </a:rPr>
            <a:t> </a:t>
          </a:r>
          <a:r>
            <a:rPr lang="ru-RU" sz="1200" b="1" kern="1200" dirty="0" err="1" smtClean="0">
              <a:latin typeface="Arial Narrow" pitchFamily="34" charset="0"/>
            </a:rPr>
            <a:t>жетістігін</a:t>
          </a:r>
          <a:r>
            <a:rPr lang="ru-RU" sz="1200" b="1" kern="1200" dirty="0" smtClean="0">
              <a:latin typeface="Arial Narrow" pitchFamily="34" charset="0"/>
            </a:rPr>
            <a:t> </a:t>
          </a:r>
          <a:r>
            <a:rPr lang="ru-RU" sz="1200" b="1" kern="1200" dirty="0" err="1" smtClean="0">
              <a:latin typeface="Arial Narrow" pitchFamily="34" charset="0"/>
            </a:rPr>
            <a:t>критериалды</a:t>
          </a:r>
          <a:endParaRPr lang="ru-RU" sz="1200" b="1" kern="1200" dirty="0" smtClean="0">
            <a:latin typeface="Arial Narrow" pitchFamily="34" charset="0"/>
          </a:endParaRPr>
        </a:p>
        <a:p>
          <a:pPr lvl="0" defTabSz="533400">
            <a:lnSpc>
              <a:spcPct val="90000"/>
            </a:lnSpc>
            <a:spcBef>
              <a:spcPct val="0"/>
            </a:spcBef>
            <a:spcAft>
              <a:spcPct val="35000"/>
            </a:spcAft>
          </a:pPr>
          <a:r>
            <a:rPr lang="ru-RU" sz="1200" b="1" kern="1200" dirty="0" err="1" smtClean="0">
              <a:latin typeface="Arial Narrow" pitchFamily="34" charset="0"/>
            </a:rPr>
            <a:t>бағалауды</a:t>
          </a:r>
          <a:r>
            <a:rPr lang="ru-RU" sz="1200" b="1" kern="1200" dirty="0" smtClean="0">
              <a:latin typeface="Arial Narrow" pitchFamily="34" charset="0"/>
            </a:rPr>
            <a:t> </a:t>
          </a:r>
          <a:r>
            <a:rPr lang="ru-RU" sz="1200" b="1" kern="1200" dirty="0" err="1" smtClean="0">
              <a:latin typeface="Arial Narrow" pitchFamily="34" charset="0"/>
            </a:rPr>
            <a:t>өткізу</a:t>
          </a:r>
          <a:r>
            <a:rPr lang="ru-RU" sz="1200" b="1" kern="1200" dirty="0" smtClean="0">
              <a:latin typeface="Arial Narrow" pitchFamily="34" charset="0"/>
            </a:rPr>
            <a:t> </a:t>
          </a:r>
          <a:r>
            <a:rPr lang="ru-RU" sz="1200" b="1" kern="1200" dirty="0" err="1" smtClean="0">
              <a:latin typeface="Arial Narrow" pitchFamily="34" charset="0"/>
            </a:rPr>
            <a:t>тәртібі</a:t>
          </a:r>
          <a:r>
            <a:rPr lang="ru-RU" sz="1200" b="1" kern="1200" dirty="0" smtClean="0">
              <a:latin typeface="Arial Narrow" pitchFamily="34" charset="0"/>
            </a:rPr>
            <a:t>(</a:t>
          </a:r>
          <a:r>
            <a:rPr lang="ru-RU" sz="1200" b="1" kern="1200" dirty="0" err="1" smtClean="0">
              <a:latin typeface="Arial Narrow" pitchFamily="34" charset="0"/>
            </a:rPr>
            <a:t>Қазақстан</a:t>
          </a:r>
          <a:r>
            <a:rPr lang="ru-RU" sz="1200" b="1" kern="1200" dirty="0" smtClean="0">
              <a:latin typeface="Arial Narrow" pitchFamily="34" charset="0"/>
            </a:rPr>
            <a:t> </a:t>
          </a:r>
          <a:r>
            <a:rPr lang="ru-RU" sz="1200" b="1" kern="1200" dirty="0" err="1" smtClean="0">
              <a:latin typeface="Arial Narrow" pitchFamily="34" charset="0"/>
            </a:rPr>
            <a:t>Республикасы</a:t>
          </a:r>
          <a:r>
            <a:rPr lang="ru-RU" sz="1200" b="1" kern="1200" dirty="0" smtClean="0">
              <a:latin typeface="Arial Narrow" pitchFamily="34" charset="0"/>
            </a:rPr>
            <a:t> </a:t>
          </a:r>
          <a:r>
            <a:rPr lang="ru-RU" sz="1200" b="1" kern="1200" dirty="0" err="1" smtClean="0">
              <a:latin typeface="Arial Narrow" pitchFamily="34" charset="0"/>
            </a:rPr>
            <a:t>Білім</a:t>
          </a:r>
          <a:r>
            <a:rPr lang="ru-RU" sz="1200" b="1" kern="1200" dirty="0" smtClean="0">
              <a:latin typeface="Arial Narrow" pitchFamily="34" charset="0"/>
            </a:rPr>
            <a:t> </a:t>
          </a:r>
          <a:r>
            <a:rPr lang="ru-RU" sz="1200" b="1" kern="1200" dirty="0" err="1" smtClean="0">
              <a:latin typeface="Arial Narrow" pitchFamily="34" charset="0"/>
            </a:rPr>
            <a:t>және</a:t>
          </a:r>
          <a:r>
            <a:rPr lang="ru-RU" sz="1200" b="1" kern="1200" dirty="0" smtClean="0">
              <a:latin typeface="Arial Narrow" pitchFamily="34" charset="0"/>
            </a:rPr>
            <a:t> </a:t>
          </a:r>
          <a:r>
            <a:rPr lang="ru-RU" sz="1200" b="1" kern="1200" dirty="0" err="1" smtClean="0">
              <a:latin typeface="Arial Narrow" pitchFamily="34" charset="0"/>
            </a:rPr>
            <a:t>ғылым</a:t>
          </a:r>
          <a:r>
            <a:rPr lang="ru-RU" sz="1200" b="1" kern="1200" dirty="0" smtClean="0">
              <a:latin typeface="Arial Narrow" pitchFamily="34" charset="0"/>
            </a:rPr>
            <a:t> </a:t>
          </a:r>
          <a:r>
            <a:rPr lang="ru-RU" sz="1200" b="1" kern="1200" dirty="0" err="1" smtClean="0">
              <a:latin typeface="Arial Narrow" pitchFamily="34" charset="0"/>
            </a:rPr>
            <a:t>министрінің</a:t>
          </a:r>
          <a:r>
            <a:rPr lang="ru-RU" sz="1200" b="1" kern="1200" dirty="0" smtClean="0">
              <a:latin typeface="Arial Narrow" pitchFamily="34" charset="0"/>
            </a:rPr>
            <a:t> 2016 </a:t>
          </a:r>
          <a:r>
            <a:rPr lang="ru-RU" sz="1200" b="1" kern="1200" dirty="0" err="1" smtClean="0">
              <a:latin typeface="Arial Narrow" pitchFamily="34" charset="0"/>
            </a:rPr>
            <a:t>жылғы</a:t>
          </a:r>
          <a:r>
            <a:rPr lang="ru-RU" sz="1200" b="1" kern="1200" dirty="0" smtClean="0">
              <a:latin typeface="Arial Narrow" pitchFamily="34" charset="0"/>
            </a:rPr>
            <a:t> 21 </a:t>
          </a:r>
          <a:r>
            <a:rPr lang="ru-RU" sz="1200" b="1" kern="1200" dirty="0" err="1" smtClean="0">
              <a:latin typeface="Arial Narrow" pitchFamily="34" charset="0"/>
            </a:rPr>
            <a:t>қаңтардағы</a:t>
          </a:r>
          <a:r>
            <a:rPr lang="ru-RU" sz="1200" b="1" kern="1200" dirty="0" smtClean="0">
              <a:latin typeface="Arial Narrow" pitchFamily="34" charset="0"/>
            </a:rPr>
            <a:t> № 52 </a:t>
          </a:r>
          <a:r>
            <a:rPr lang="ru-RU" sz="1200" b="1" kern="1200" dirty="0" err="1" smtClean="0">
              <a:latin typeface="Arial Narrow" pitchFamily="34" charset="0"/>
            </a:rPr>
            <a:t>бұйрығымен</a:t>
          </a:r>
          <a:r>
            <a:rPr lang="ru-RU" sz="1200" b="1" kern="1200" dirty="0" smtClean="0">
              <a:latin typeface="Arial Narrow" pitchFamily="34" charset="0"/>
            </a:rPr>
            <a:t> </a:t>
          </a:r>
          <a:r>
            <a:rPr lang="ru-RU" sz="1200" b="1" kern="1200" dirty="0" err="1" smtClean="0">
              <a:latin typeface="Arial Narrow" pitchFamily="34" charset="0"/>
            </a:rPr>
            <a:t>бекітілген</a:t>
          </a:r>
          <a:r>
            <a:rPr lang="ru-RU" sz="1200" b="1" kern="1200" dirty="0" smtClean="0">
              <a:latin typeface="Arial Narrow" pitchFamily="34" charset="0"/>
            </a:rPr>
            <a:t> </a:t>
          </a:r>
          <a:r>
            <a:rPr lang="ru-RU" sz="1200" b="1" kern="1200" dirty="0" err="1" smtClean="0">
              <a:latin typeface="Arial Narrow" pitchFamily="34" charset="0"/>
            </a:rPr>
            <a:t>Білім</a:t>
          </a:r>
          <a:r>
            <a:rPr lang="ru-RU" sz="1200" b="1" kern="1200" dirty="0" smtClean="0">
              <a:latin typeface="Arial Narrow" pitchFamily="34" charset="0"/>
            </a:rPr>
            <a:t> </a:t>
          </a:r>
          <a:r>
            <a:rPr lang="ru-RU" sz="1200" b="1" kern="1200" dirty="0" err="1" smtClean="0">
              <a:latin typeface="Arial Narrow" pitchFamily="34" charset="0"/>
            </a:rPr>
            <a:t>алушылардың</a:t>
          </a:r>
          <a:r>
            <a:rPr lang="ru-RU" sz="1200" b="1" kern="1200" dirty="0" smtClean="0">
              <a:latin typeface="Arial Narrow" pitchFamily="34" charset="0"/>
            </a:rPr>
            <a:t> </a:t>
          </a:r>
          <a:r>
            <a:rPr lang="ru-RU" sz="1200" b="1" kern="1200" dirty="0" err="1" smtClean="0">
              <a:latin typeface="Arial Narrow" pitchFamily="34" charset="0"/>
            </a:rPr>
            <a:t>білімін</a:t>
          </a:r>
          <a:r>
            <a:rPr lang="ru-RU" sz="1200" b="1" kern="1200" dirty="0" smtClean="0">
              <a:latin typeface="Arial Narrow" pitchFamily="34" charset="0"/>
            </a:rPr>
            <a:t> </a:t>
          </a:r>
          <a:r>
            <a:rPr lang="ru-RU" sz="1200" b="1" kern="1200" dirty="0" err="1" smtClean="0">
              <a:latin typeface="Arial Narrow" pitchFamily="34" charset="0"/>
            </a:rPr>
            <a:t>бағалау</a:t>
          </a:r>
          <a:r>
            <a:rPr lang="ru-RU" sz="1200" b="1" kern="1200" dirty="0" smtClean="0">
              <a:latin typeface="Arial Narrow" pitchFamily="34" charset="0"/>
            </a:rPr>
            <a:t> </a:t>
          </a:r>
          <a:r>
            <a:rPr lang="ru-RU" sz="1200" b="1" kern="1200" dirty="0" err="1" smtClean="0">
              <a:latin typeface="Arial Narrow" pitchFamily="34" charset="0"/>
            </a:rPr>
            <a:t>өлшемшарттары</a:t>
          </a:r>
          <a:r>
            <a:rPr lang="ru-RU" sz="1200" b="1" kern="1200" dirty="0" smtClean="0">
              <a:latin typeface="Arial Narrow" pitchFamily="34" charset="0"/>
            </a:rPr>
            <a:t>.);</a:t>
          </a:r>
          <a:endParaRPr lang="ru-RU" sz="1200" b="1" kern="1200" dirty="0">
            <a:latin typeface="Arial Narrow" pitchFamily="34" charset="0"/>
          </a:endParaRPr>
        </a:p>
      </dsp:txBody>
      <dsp:txXfrm rot="10800000">
        <a:off x="2416588" y="1681009"/>
        <a:ext cx="7333617" cy="1011421"/>
      </dsp:txXfrm>
    </dsp:sp>
    <dsp:sp modelId="{0EF95187-84F4-476D-A00F-EA029BDAB96D}">
      <dsp:nvSpPr>
        <dsp:cNvPr id="0" name=""/>
        <dsp:cNvSpPr/>
      </dsp:nvSpPr>
      <dsp:spPr>
        <a:xfrm>
          <a:off x="1658022" y="1681009"/>
          <a:ext cx="1011421" cy="1011421"/>
        </a:xfrm>
        <a:prstGeom prst="ellipse">
          <a:avLst/>
        </a:prstGeom>
        <a:blipFill rotWithShape="1">
          <a:blip xmlns:r="http://schemas.openxmlformats.org/officeDocument/2006/relationships" r:embed="rId2"/>
          <a:stretch>
            <a:fillRect/>
          </a:stretch>
        </a:blipFill>
        <a:ln w="55000" cap="flat" cmpd="thickThin"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4BF5A5-7BD9-4751-BFBD-42C330C72E0A}">
      <dsp:nvSpPr>
        <dsp:cNvPr id="0" name=""/>
        <dsp:cNvSpPr/>
      </dsp:nvSpPr>
      <dsp:spPr>
        <a:xfrm rot="10800000">
          <a:off x="2137636" y="2968223"/>
          <a:ext cx="7586472" cy="1218672"/>
        </a:xfrm>
        <a:prstGeom prst="homePlate">
          <a:avLst/>
        </a:prstGeom>
        <a:solidFill>
          <a:schemeClr val="lt1">
            <a:hueOff val="0"/>
            <a:satOff val="0"/>
            <a:lumOff val="0"/>
            <a:alphaOff val="0"/>
          </a:schemeClr>
        </a:solidFill>
        <a:ln w="55000" cap="flat" cmpd="thickThin"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6009" tIns="45720" rIns="85344" bIns="45720" numCol="1" spcCol="1270" anchor="ctr" anchorCtr="0">
          <a:noAutofit/>
        </a:bodyPr>
        <a:lstStyle/>
        <a:p>
          <a:pPr lvl="0" algn="l" defTabSz="533400">
            <a:lnSpc>
              <a:spcPct val="90000"/>
            </a:lnSpc>
            <a:spcBef>
              <a:spcPct val="0"/>
            </a:spcBef>
            <a:spcAft>
              <a:spcPct val="35000"/>
            </a:spcAft>
          </a:pPr>
          <a:r>
            <a:rPr lang="kk-KZ" sz="1200" b="1" kern="1200" dirty="0" smtClean="0">
              <a:latin typeface="Arial Narrow" pitchFamily="34" charset="0"/>
            </a:rPr>
            <a:t>5.</a:t>
          </a:r>
          <a:r>
            <a:rPr lang="ru-RU" sz="1200" b="1" kern="1200" dirty="0" err="1" smtClean="0">
              <a:latin typeface="Arial Narrow" pitchFamily="34" charset="0"/>
            </a:rPr>
            <a:t>Бастауыш</a:t>
          </a:r>
          <a:r>
            <a:rPr lang="ru-RU" sz="1200" b="1" kern="1200" dirty="0" smtClean="0">
              <a:latin typeface="Arial Narrow" pitchFamily="34" charset="0"/>
            </a:rPr>
            <a:t> </a:t>
          </a:r>
          <a:r>
            <a:rPr lang="ru-RU" sz="1200" b="1" kern="1200" dirty="0" err="1" smtClean="0">
              <a:latin typeface="Arial Narrow" pitchFamily="34" charset="0"/>
            </a:rPr>
            <a:t>сынып</a:t>
          </a:r>
          <a:r>
            <a:rPr lang="ru-RU" sz="1200" b="1" kern="1200" dirty="0" smtClean="0">
              <a:latin typeface="Arial Narrow" pitchFamily="34" charset="0"/>
            </a:rPr>
            <a:t> </a:t>
          </a:r>
          <a:r>
            <a:rPr lang="ru-RU" sz="1200" b="1" kern="1200" dirty="0" err="1" smtClean="0">
              <a:latin typeface="Arial Narrow" pitchFamily="34" charset="0"/>
            </a:rPr>
            <a:t>мұғалімдеріне</a:t>
          </a:r>
          <a:r>
            <a:rPr lang="ru-RU" sz="1200" b="1" kern="1200" dirty="0" smtClean="0">
              <a:latin typeface="Arial Narrow" pitchFamily="34" charset="0"/>
            </a:rPr>
            <a:t> </a:t>
          </a:r>
          <a:r>
            <a:rPr lang="ru-RU" sz="1200" b="1" kern="1200" dirty="0" err="1" smtClean="0">
              <a:latin typeface="Arial Narrow" pitchFamily="34" charset="0"/>
            </a:rPr>
            <a:t>арналған</a:t>
          </a:r>
          <a:r>
            <a:rPr lang="ru-RU" sz="1200" b="1" kern="1200" dirty="0" smtClean="0">
              <a:latin typeface="Arial Narrow" pitchFamily="34" charset="0"/>
            </a:rPr>
            <a:t> </a:t>
          </a:r>
          <a:r>
            <a:rPr lang="ru-RU" sz="1200" b="1" kern="1200" dirty="0" err="1" smtClean="0">
              <a:latin typeface="Arial Narrow" pitchFamily="34" charset="0"/>
            </a:rPr>
            <a:t>критериалды</a:t>
          </a:r>
          <a:r>
            <a:rPr lang="ru-RU" sz="1200" b="1" kern="1200" dirty="0" smtClean="0">
              <a:latin typeface="Arial Narrow" pitchFamily="34" charset="0"/>
            </a:rPr>
            <a:t> </a:t>
          </a:r>
          <a:r>
            <a:rPr lang="ru-RU" sz="1200" b="1" kern="1200" dirty="0" err="1" smtClean="0">
              <a:latin typeface="Arial Narrow" pitchFamily="34" charset="0"/>
            </a:rPr>
            <a:t>бағалау</a:t>
          </a:r>
          <a:r>
            <a:rPr lang="ru-RU" sz="1200" b="1" kern="1200" dirty="0" smtClean="0">
              <a:latin typeface="Arial Narrow" pitchFamily="34" charset="0"/>
            </a:rPr>
            <a:t> </a:t>
          </a:r>
          <a:r>
            <a:rPr lang="ru-RU" sz="1200" b="1" kern="1200" dirty="0" err="1" smtClean="0">
              <a:latin typeface="Arial Narrow" pitchFamily="34" charset="0"/>
            </a:rPr>
            <a:t>бойынша</a:t>
          </a:r>
          <a:endParaRPr lang="ru-RU" sz="1200" b="1" kern="1200" dirty="0" smtClean="0">
            <a:latin typeface="Arial Narrow" pitchFamily="34" charset="0"/>
          </a:endParaRPr>
        </a:p>
        <a:p>
          <a:pPr lvl="0" algn="l" defTabSz="533400">
            <a:lnSpc>
              <a:spcPct val="90000"/>
            </a:lnSpc>
            <a:spcBef>
              <a:spcPct val="0"/>
            </a:spcBef>
            <a:spcAft>
              <a:spcPct val="35000"/>
            </a:spcAft>
          </a:pPr>
          <a:r>
            <a:rPr lang="ru-RU" sz="1200" b="1" kern="1200" dirty="0" err="1" smtClean="0">
              <a:latin typeface="Arial Narrow" pitchFamily="34" charset="0"/>
            </a:rPr>
            <a:t>нұсқаулық</a:t>
          </a:r>
          <a:r>
            <a:rPr lang="ru-RU" sz="1200" b="1" kern="1200" dirty="0" smtClean="0">
              <a:latin typeface="Arial Narrow" pitchFamily="34" charset="0"/>
            </a:rPr>
            <a:t>;</a:t>
          </a:r>
        </a:p>
        <a:p>
          <a:pPr lvl="0" defTabSz="533400">
            <a:lnSpc>
              <a:spcPct val="90000"/>
            </a:lnSpc>
            <a:spcBef>
              <a:spcPct val="0"/>
            </a:spcBef>
            <a:spcAft>
              <a:spcPct val="35000"/>
            </a:spcAft>
          </a:pPr>
          <a:r>
            <a:rPr lang="kk-KZ" sz="1200" b="1" kern="1200" dirty="0" smtClean="0">
              <a:latin typeface="Arial Narrow" pitchFamily="34" charset="0"/>
            </a:rPr>
            <a:t>6.</a:t>
          </a:r>
          <a:r>
            <a:rPr lang="ru-RU" sz="1200" b="1" kern="1200" dirty="0" err="1" smtClean="0">
              <a:latin typeface="Arial Narrow" pitchFamily="34" charset="0"/>
            </a:rPr>
            <a:t>Негізгі</a:t>
          </a:r>
          <a:r>
            <a:rPr lang="ru-RU" sz="1200" b="1" kern="1200" dirty="0" smtClean="0">
              <a:latin typeface="Arial Narrow" pitchFamily="34" charset="0"/>
            </a:rPr>
            <a:t>, </a:t>
          </a:r>
          <a:r>
            <a:rPr lang="ru-RU" sz="1200" b="1" kern="1200" dirty="0" err="1" smtClean="0">
              <a:latin typeface="Arial Narrow" pitchFamily="34" charset="0"/>
            </a:rPr>
            <a:t>жалпы</a:t>
          </a:r>
          <a:r>
            <a:rPr lang="ru-RU" sz="1200" b="1" kern="1200" dirty="0" smtClean="0">
              <a:latin typeface="Arial Narrow" pitchFamily="34" charset="0"/>
            </a:rPr>
            <a:t> орта </a:t>
          </a:r>
          <a:r>
            <a:rPr lang="ru-RU" sz="1200" b="1" kern="1200" dirty="0" err="1" smtClean="0">
              <a:latin typeface="Arial Narrow" pitchFamily="34" charset="0"/>
            </a:rPr>
            <a:t>мектептердің</a:t>
          </a:r>
          <a:r>
            <a:rPr lang="ru-RU" sz="1200" b="1" kern="1200" dirty="0" smtClean="0">
              <a:latin typeface="Arial Narrow" pitchFamily="34" charset="0"/>
            </a:rPr>
            <a:t> </a:t>
          </a:r>
          <a:r>
            <a:rPr lang="ru-RU" sz="1200" b="1" kern="1200" dirty="0" err="1" smtClean="0">
              <a:latin typeface="Arial Narrow" pitchFamily="34" charset="0"/>
            </a:rPr>
            <a:t>мұғалімдеріне</a:t>
          </a:r>
          <a:r>
            <a:rPr lang="ru-RU" sz="1200" b="1" kern="1200" dirty="0" smtClean="0">
              <a:latin typeface="Arial Narrow" pitchFamily="34" charset="0"/>
            </a:rPr>
            <a:t> </a:t>
          </a:r>
          <a:r>
            <a:rPr lang="ru-RU" sz="1200" b="1" kern="1200" dirty="0" err="1" smtClean="0">
              <a:latin typeface="Arial Narrow" pitchFamily="34" charset="0"/>
            </a:rPr>
            <a:t>арналған</a:t>
          </a:r>
          <a:r>
            <a:rPr lang="ru-RU" sz="1200" b="1" kern="1200" dirty="0" smtClean="0">
              <a:latin typeface="Arial Narrow" pitchFamily="34" charset="0"/>
            </a:rPr>
            <a:t> </a:t>
          </a:r>
          <a:r>
            <a:rPr lang="ru-RU" sz="1200" b="1" kern="1200" dirty="0" err="1" smtClean="0">
              <a:latin typeface="Arial Narrow" pitchFamily="34" charset="0"/>
            </a:rPr>
            <a:t>критериалды</a:t>
          </a:r>
          <a:endParaRPr lang="ru-RU" sz="1200" b="1" kern="1200" dirty="0" smtClean="0">
            <a:latin typeface="Arial Narrow" pitchFamily="34" charset="0"/>
          </a:endParaRPr>
        </a:p>
        <a:p>
          <a:pPr lvl="0" defTabSz="533400">
            <a:lnSpc>
              <a:spcPct val="90000"/>
            </a:lnSpc>
            <a:spcBef>
              <a:spcPct val="0"/>
            </a:spcBef>
            <a:spcAft>
              <a:spcPct val="35000"/>
            </a:spcAft>
          </a:pPr>
          <a:r>
            <a:rPr lang="ru-RU" sz="1200" b="1" kern="1200" dirty="0" err="1" smtClean="0">
              <a:latin typeface="Arial Narrow" pitchFamily="34" charset="0"/>
            </a:rPr>
            <a:t>бағалау</a:t>
          </a:r>
          <a:r>
            <a:rPr lang="ru-RU" sz="1200" b="1" kern="1200" dirty="0" smtClean="0">
              <a:latin typeface="Arial Narrow" pitchFamily="34" charset="0"/>
            </a:rPr>
            <a:t> </a:t>
          </a:r>
          <a:r>
            <a:rPr lang="ru-RU" sz="1200" b="1" kern="1200" dirty="0" err="1" smtClean="0">
              <a:latin typeface="Arial Narrow" pitchFamily="34" charset="0"/>
            </a:rPr>
            <a:t>бойынша</a:t>
          </a:r>
          <a:r>
            <a:rPr lang="ru-RU" sz="1200" b="1" kern="1200" dirty="0" smtClean="0">
              <a:latin typeface="Arial Narrow" pitchFamily="34" charset="0"/>
            </a:rPr>
            <a:t> </a:t>
          </a:r>
          <a:r>
            <a:rPr lang="ru-RU" sz="1200" b="1" kern="1200" dirty="0" err="1" smtClean="0">
              <a:latin typeface="Arial Narrow" pitchFamily="34" charset="0"/>
            </a:rPr>
            <a:t>нұсқаулық</a:t>
          </a:r>
          <a:r>
            <a:rPr lang="ru-RU" sz="1200" b="1" kern="1200" dirty="0" smtClean="0">
              <a:latin typeface="Arial Narrow" pitchFamily="34" charset="0"/>
            </a:rPr>
            <a:t>;</a:t>
          </a:r>
          <a:endParaRPr lang="ru-RU" sz="1200" b="1" kern="1200" dirty="0">
            <a:latin typeface="Arial Narrow" pitchFamily="34" charset="0"/>
          </a:endParaRPr>
        </a:p>
      </dsp:txBody>
      <dsp:txXfrm rot="10800000">
        <a:off x="2442304" y="2968223"/>
        <a:ext cx="7281804" cy="1218672"/>
      </dsp:txXfrm>
    </dsp:sp>
    <dsp:sp modelId="{C9D8BC1B-8D95-4E11-A5F4-253CD005D4FF}">
      <dsp:nvSpPr>
        <dsp:cNvPr id="0" name=""/>
        <dsp:cNvSpPr/>
      </dsp:nvSpPr>
      <dsp:spPr>
        <a:xfrm>
          <a:off x="1658022" y="3097973"/>
          <a:ext cx="1011421" cy="1011421"/>
        </a:xfrm>
        <a:prstGeom prst="ellipse">
          <a:avLst/>
        </a:prstGeom>
        <a:blipFill rotWithShape="1">
          <a:blip xmlns:r="http://schemas.openxmlformats.org/officeDocument/2006/relationships" r:embed="rId3"/>
          <a:stretch>
            <a:fillRect/>
          </a:stretch>
        </a:blipFill>
        <a:ln w="55000" cap="flat" cmpd="thickThin"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8490F3-D5A6-4099-BE97-E9CD7C95F60D}">
      <dsp:nvSpPr>
        <dsp:cNvPr id="0" name=""/>
        <dsp:cNvSpPr/>
      </dsp:nvSpPr>
      <dsp:spPr>
        <a:xfrm rot="10800000">
          <a:off x="2163733" y="4514937"/>
          <a:ext cx="7586472" cy="1011421"/>
        </a:xfrm>
        <a:prstGeom prst="homePlate">
          <a:avLst/>
        </a:prstGeom>
        <a:solidFill>
          <a:schemeClr val="lt1">
            <a:hueOff val="0"/>
            <a:satOff val="0"/>
            <a:lumOff val="0"/>
            <a:alphaOff val="0"/>
          </a:schemeClr>
        </a:solidFill>
        <a:ln w="55000" cap="flat" cmpd="thickThin"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6009" tIns="45720" rIns="85344" bIns="45720" numCol="1" spcCol="1270" anchor="ctr" anchorCtr="0">
          <a:noAutofit/>
        </a:bodyPr>
        <a:lstStyle/>
        <a:p>
          <a:pPr lvl="0" algn="l" defTabSz="533400">
            <a:lnSpc>
              <a:spcPct val="90000"/>
            </a:lnSpc>
            <a:spcBef>
              <a:spcPct val="0"/>
            </a:spcBef>
            <a:spcAft>
              <a:spcPct val="35000"/>
            </a:spcAft>
          </a:pPr>
          <a:r>
            <a:rPr lang="kk-KZ" sz="1200" b="1" kern="1200" dirty="0" smtClean="0">
              <a:latin typeface="Arial Narrow" pitchFamily="34" charset="0"/>
            </a:rPr>
            <a:t>7.</a:t>
          </a:r>
          <a:r>
            <a:rPr lang="ru-RU" sz="1200" b="1" kern="1200" dirty="0" err="1" smtClean="0">
              <a:latin typeface="Arial Narrow" pitchFamily="34" charset="0"/>
            </a:rPr>
            <a:t>Өңірлік</a:t>
          </a:r>
          <a:r>
            <a:rPr lang="ru-RU" sz="1200" b="1" kern="1200" dirty="0" smtClean="0">
              <a:latin typeface="Arial Narrow" pitchFamily="34" charset="0"/>
            </a:rPr>
            <a:t> </a:t>
          </a:r>
          <a:r>
            <a:rPr lang="ru-RU" sz="1200" b="1" kern="1200" dirty="0" err="1" smtClean="0">
              <a:latin typeface="Arial Narrow" pitchFamily="34" charset="0"/>
            </a:rPr>
            <a:t>және</a:t>
          </a:r>
          <a:r>
            <a:rPr lang="ru-RU" sz="1200" b="1" kern="1200" dirty="0" smtClean="0">
              <a:latin typeface="Arial Narrow" pitchFamily="34" charset="0"/>
            </a:rPr>
            <a:t> </a:t>
          </a:r>
          <a:r>
            <a:rPr lang="ru-RU" sz="1200" b="1" kern="1200" dirty="0" err="1" smtClean="0">
              <a:latin typeface="Arial Narrow" pitchFamily="34" charset="0"/>
            </a:rPr>
            <a:t>мектеп</a:t>
          </a:r>
          <a:r>
            <a:rPr lang="ru-RU" sz="1200" b="1" kern="1200" dirty="0" smtClean="0">
              <a:latin typeface="Arial Narrow" pitchFamily="34" charset="0"/>
            </a:rPr>
            <a:t> </a:t>
          </a:r>
          <a:r>
            <a:rPr lang="ru-RU" sz="1200" b="1" kern="1200" dirty="0" err="1" smtClean="0">
              <a:latin typeface="Arial Narrow" pitchFamily="34" charset="0"/>
            </a:rPr>
            <a:t>үйлестірушілеріне</a:t>
          </a:r>
          <a:r>
            <a:rPr lang="ru-RU" sz="1200" b="1" kern="1200" dirty="0" smtClean="0">
              <a:latin typeface="Arial Narrow" pitchFamily="34" charset="0"/>
            </a:rPr>
            <a:t> </a:t>
          </a:r>
          <a:r>
            <a:rPr lang="ru-RU" sz="1200" b="1" kern="1200" dirty="0" err="1" smtClean="0">
              <a:latin typeface="Arial Narrow" pitchFamily="34" charset="0"/>
            </a:rPr>
            <a:t>арналған</a:t>
          </a:r>
          <a:r>
            <a:rPr lang="ru-RU" sz="1200" b="1" kern="1200" dirty="0" smtClean="0">
              <a:latin typeface="Arial Narrow" pitchFamily="34" charset="0"/>
            </a:rPr>
            <a:t> </a:t>
          </a:r>
          <a:r>
            <a:rPr lang="ru-RU" sz="1200" b="1" kern="1200" dirty="0" err="1" smtClean="0">
              <a:latin typeface="Arial Narrow" pitchFamily="34" charset="0"/>
            </a:rPr>
            <a:t>критериалды</a:t>
          </a:r>
          <a:r>
            <a:rPr lang="ru-RU" sz="1200" b="1" kern="1200" dirty="0" smtClean="0">
              <a:latin typeface="Arial Narrow" pitchFamily="34" charset="0"/>
            </a:rPr>
            <a:t> </a:t>
          </a:r>
          <a:r>
            <a:rPr lang="ru-RU" sz="1200" b="1" kern="1200" dirty="0" err="1" smtClean="0">
              <a:latin typeface="Arial Narrow" pitchFamily="34" charset="0"/>
            </a:rPr>
            <a:t>бағалау</a:t>
          </a:r>
          <a:endParaRPr lang="ru-RU" sz="1200" b="1" kern="1200" dirty="0" smtClean="0">
            <a:latin typeface="Arial Narrow" pitchFamily="34" charset="0"/>
          </a:endParaRPr>
        </a:p>
        <a:p>
          <a:pPr lvl="0" algn="l" defTabSz="533400">
            <a:lnSpc>
              <a:spcPct val="90000"/>
            </a:lnSpc>
            <a:spcBef>
              <a:spcPct val="0"/>
            </a:spcBef>
            <a:spcAft>
              <a:spcPct val="35000"/>
            </a:spcAft>
          </a:pPr>
          <a:r>
            <a:rPr lang="ru-RU" sz="1200" b="1" kern="1200" dirty="0" err="1" smtClean="0">
              <a:latin typeface="Arial Narrow" pitchFamily="34" charset="0"/>
            </a:rPr>
            <a:t>бойынша</a:t>
          </a:r>
          <a:r>
            <a:rPr lang="ru-RU" sz="1200" b="1" kern="1200" dirty="0" smtClean="0">
              <a:latin typeface="Arial Narrow" pitchFamily="34" charset="0"/>
            </a:rPr>
            <a:t> </a:t>
          </a:r>
          <a:r>
            <a:rPr lang="ru-RU" sz="1200" b="1" kern="1200" dirty="0" err="1" smtClean="0">
              <a:latin typeface="Arial Narrow" pitchFamily="34" charset="0"/>
            </a:rPr>
            <a:t>нұсқаулық</a:t>
          </a:r>
          <a:r>
            <a:rPr lang="ru-RU" sz="1200" b="1" kern="1200" dirty="0" smtClean="0">
              <a:latin typeface="Arial Narrow" pitchFamily="34" charset="0"/>
            </a:rPr>
            <a:t>;</a:t>
          </a:r>
        </a:p>
        <a:p>
          <a:pPr lvl="0" algn="l" defTabSz="533400">
            <a:lnSpc>
              <a:spcPct val="90000"/>
            </a:lnSpc>
            <a:spcBef>
              <a:spcPct val="0"/>
            </a:spcBef>
            <a:spcAft>
              <a:spcPct val="35000"/>
            </a:spcAft>
          </a:pPr>
          <a:r>
            <a:rPr lang="kk-KZ" sz="1200" b="1" kern="1200" dirty="0" smtClean="0">
              <a:latin typeface="Arial Narrow" pitchFamily="34" charset="0"/>
            </a:rPr>
            <a:t>8.</a:t>
          </a:r>
          <a:r>
            <a:rPr lang="ru-RU" sz="1200" b="1" kern="1200" dirty="0" err="1" smtClean="0">
              <a:latin typeface="Arial Narrow" pitchFamily="34" charset="0"/>
            </a:rPr>
            <a:t>Қалыптастырушы</a:t>
          </a:r>
          <a:r>
            <a:rPr lang="ru-RU" sz="1200" b="1" kern="1200" dirty="0" smtClean="0">
              <a:latin typeface="Arial Narrow" pitchFamily="34" charset="0"/>
            </a:rPr>
            <a:t> </a:t>
          </a:r>
          <a:r>
            <a:rPr lang="ru-RU" sz="1200" b="1" kern="1200" dirty="0" err="1" smtClean="0">
              <a:latin typeface="Arial Narrow" pitchFamily="34" charset="0"/>
            </a:rPr>
            <a:t>бағалауға</a:t>
          </a:r>
          <a:r>
            <a:rPr lang="ru-RU" sz="1200" b="1" kern="1200" dirty="0" smtClean="0">
              <a:latin typeface="Arial Narrow" pitchFamily="34" charset="0"/>
            </a:rPr>
            <a:t> </a:t>
          </a:r>
          <a:r>
            <a:rPr lang="ru-RU" sz="1200" b="1" kern="1200" dirty="0" err="1" smtClean="0">
              <a:latin typeface="Arial Narrow" pitchFamily="34" charset="0"/>
            </a:rPr>
            <a:t>арналған</a:t>
          </a:r>
          <a:r>
            <a:rPr lang="ru-RU" sz="1200" b="1" kern="1200" dirty="0" smtClean="0">
              <a:latin typeface="Arial Narrow" pitchFamily="34" charset="0"/>
            </a:rPr>
            <a:t> </a:t>
          </a:r>
          <a:r>
            <a:rPr lang="ru-RU" sz="1200" b="1" kern="1200" dirty="0" err="1" smtClean="0">
              <a:latin typeface="Arial Narrow" pitchFamily="34" charset="0"/>
            </a:rPr>
            <a:t>тапсырмалар</a:t>
          </a:r>
          <a:r>
            <a:rPr lang="ru-RU" sz="1200" b="1" kern="1200" dirty="0" smtClean="0">
              <a:latin typeface="Arial Narrow" pitchFamily="34" charset="0"/>
            </a:rPr>
            <a:t> </a:t>
          </a:r>
          <a:r>
            <a:rPr lang="ru-RU" sz="1200" b="1" kern="1200" dirty="0" err="1" smtClean="0">
              <a:latin typeface="Arial Narrow" pitchFamily="34" charset="0"/>
            </a:rPr>
            <a:t>жинағы</a:t>
          </a:r>
          <a:endParaRPr lang="ru-RU" sz="1200" b="1" kern="1200" dirty="0" smtClean="0">
            <a:latin typeface="Arial Narrow" pitchFamily="34" charset="0"/>
          </a:endParaRPr>
        </a:p>
        <a:p>
          <a:pPr lvl="0" algn="l" defTabSz="533400">
            <a:lnSpc>
              <a:spcPct val="90000"/>
            </a:lnSpc>
            <a:spcBef>
              <a:spcPct val="0"/>
            </a:spcBef>
            <a:spcAft>
              <a:spcPct val="35000"/>
            </a:spcAft>
          </a:pPr>
          <a:r>
            <a:rPr lang="kk-KZ" sz="1200" b="1" kern="1200" dirty="0" smtClean="0">
              <a:latin typeface="Arial Narrow" pitchFamily="34" charset="0"/>
            </a:rPr>
            <a:t>9.</a:t>
          </a:r>
          <a:r>
            <a:rPr lang="ru-RU" sz="1200" b="1" kern="1200" dirty="0" err="1" smtClean="0">
              <a:latin typeface="Arial Narrow" pitchFamily="34" charset="0"/>
            </a:rPr>
            <a:t>Жиынтық</a:t>
          </a:r>
          <a:r>
            <a:rPr lang="ru-RU" sz="1200" b="1" kern="1200" dirty="0" smtClean="0">
              <a:latin typeface="Arial Narrow" pitchFamily="34" charset="0"/>
            </a:rPr>
            <a:t> </a:t>
          </a:r>
          <a:r>
            <a:rPr lang="ru-RU" sz="1200" b="1" kern="1200" dirty="0" err="1" smtClean="0">
              <a:latin typeface="Arial Narrow" pitchFamily="34" charset="0"/>
            </a:rPr>
            <a:t>бағалауға</a:t>
          </a:r>
          <a:r>
            <a:rPr lang="ru-RU" sz="1200" b="1" kern="1200" dirty="0" smtClean="0">
              <a:latin typeface="Arial Narrow" pitchFamily="34" charset="0"/>
            </a:rPr>
            <a:t> </a:t>
          </a:r>
          <a:r>
            <a:rPr lang="ru-RU" sz="1200" b="1" kern="1200" dirty="0" err="1" smtClean="0">
              <a:latin typeface="Arial Narrow" pitchFamily="34" charset="0"/>
            </a:rPr>
            <a:t>арналған</a:t>
          </a:r>
          <a:r>
            <a:rPr lang="ru-RU" sz="1200" b="1" kern="1200" dirty="0" smtClean="0">
              <a:latin typeface="Arial Narrow" pitchFamily="34" charset="0"/>
            </a:rPr>
            <a:t> </a:t>
          </a:r>
          <a:r>
            <a:rPr lang="ru-RU" sz="1200" b="1" kern="1200" dirty="0" err="1" smtClean="0">
              <a:latin typeface="Arial Narrow" pitchFamily="34" charset="0"/>
            </a:rPr>
            <a:t>әдістемелік</a:t>
          </a:r>
          <a:r>
            <a:rPr lang="ru-RU" sz="1200" b="1" kern="1200" dirty="0" smtClean="0">
              <a:latin typeface="Arial Narrow" pitchFamily="34" charset="0"/>
            </a:rPr>
            <a:t> </a:t>
          </a:r>
          <a:r>
            <a:rPr lang="ru-RU" sz="1200" b="1" kern="1200" dirty="0" err="1" smtClean="0">
              <a:latin typeface="Arial Narrow" pitchFamily="34" charset="0"/>
            </a:rPr>
            <a:t>ұсыныстар</a:t>
          </a:r>
          <a:r>
            <a:rPr lang="ru-RU" sz="1200" b="1" kern="1200" dirty="0" smtClean="0">
              <a:latin typeface="Arial Narrow" pitchFamily="34" charset="0"/>
            </a:rPr>
            <a:t>.</a:t>
          </a:r>
          <a:endParaRPr lang="ru-RU" sz="1200" b="1" kern="1200" dirty="0">
            <a:latin typeface="Arial Narrow" pitchFamily="34" charset="0"/>
          </a:endParaRPr>
        </a:p>
      </dsp:txBody>
      <dsp:txXfrm rot="10800000">
        <a:off x="2416588" y="4514937"/>
        <a:ext cx="7333617" cy="1011421"/>
      </dsp:txXfrm>
    </dsp:sp>
    <dsp:sp modelId="{4A850011-4D20-499A-9C7A-861826E56E58}">
      <dsp:nvSpPr>
        <dsp:cNvPr id="0" name=""/>
        <dsp:cNvSpPr/>
      </dsp:nvSpPr>
      <dsp:spPr>
        <a:xfrm>
          <a:off x="1658022" y="4514937"/>
          <a:ext cx="1011421" cy="1011421"/>
        </a:xfrm>
        <a:prstGeom prst="ellipse">
          <a:avLst/>
        </a:prstGeom>
        <a:blipFill rotWithShape="1">
          <a:blip xmlns:r="http://schemas.openxmlformats.org/officeDocument/2006/relationships" r:embed="rId4"/>
          <a:stretch>
            <a:fillRect/>
          </a:stretch>
        </a:blipFill>
        <a:ln w="55000" cap="flat" cmpd="thickThin"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Связанные кольца"/>
  <dgm:desc val="Служит для отображения перекрывающихся или взаимосвязанных идей и понятий. В круге помещается семь строк текста уровня 1. Остальной текст не отображается, но его можно использовать, если выбрать другой макет.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A245C57A-7464-4AA1-872E-4ED65B4A9422}" type="datetimeFigureOut">
              <a:rPr lang="ru-RU" smtClean="0"/>
              <a:pPr/>
              <a:t>04.04.2017</a:t>
            </a:fld>
            <a:endParaRPr lang="ru-RU"/>
          </a:p>
        </p:txBody>
      </p:sp>
      <p:sp>
        <p:nvSpPr>
          <p:cNvPr id="4" name="Образ слайда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935FDE31-6FFF-40B1-9A26-B94C70F6A2D1}" type="slidenum">
              <a:rPr lang="ru-RU" smtClean="0"/>
              <a:pPr/>
              <a:t>‹#›</a:t>
            </a:fld>
            <a:endParaRPr lang="ru-RU"/>
          </a:p>
        </p:txBody>
      </p:sp>
    </p:spTree>
    <p:extLst>
      <p:ext uri="{BB962C8B-B14F-4D97-AF65-F5344CB8AC3E}">
        <p14:creationId xmlns:p14="http://schemas.microsoft.com/office/powerpoint/2010/main" xmlns="" val="1855224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C2BE369-06F0-4186-BEDC-8D760CAD3394}" type="slidenum">
              <a:rPr lang="ru-RU" smtClean="0"/>
              <a:pPr/>
              <a:t>2</a:t>
            </a:fld>
            <a:endParaRPr lang="ru-RU"/>
          </a:p>
        </p:txBody>
      </p:sp>
    </p:spTree>
    <p:extLst>
      <p:ext uri="{BB962C8B-B14F-4D97-AF65-F5344CB8AC3E}">
        <p14:creationId xmlns:p14="http://schemas.microsoft.com/office/powerpoint/2010/main" xmlns="" val="888020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ECC97F8-72D3-4DF4-B037-D6094C2EF3D1}" type="slidenum">
              <a:rPr lang="en-US" smtClean="0"/>
              <a:pPr/>
              <a:t>15</a:t>
            </a:fld>
            <a:endParaRPr lang="en-US"/>
          </a:p>
        </p:txBody>
      </p:sp>
    </p:spTree>
    <p:extLst>
      <p:ext uri="{BB962C8B-B14F-4D97-AF65-F5344CB8AC3E}">
        <p14:creationId xmlns:p14="http://schemas.microsoft.com/office/powerpoint/2010/main" xmlns="" val="2940268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ECC97F8-72D3-4DF4-B037-D6094C2EF3D1}"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xmlns="" val="2906251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ECC97F8-72D3-4DF4-B037-D6094C2EF3D1}" type="slidenum">
              <a:rPr lang="en-US" smtClean="0"/>
              <a:pPr/>
              <a:t>18</a:t>
            </a:fld>
            <a:endParaRPr lang="en-US"/>
          </a:p>
        </p:txBody>
      </p:sp>
    </p:spTree>
    <p:extLst>
      <p:ext uri="{BB962C8B-B14F-4D97-AF65-F5344CB8AC3E}">
        <p14:creationId xmlns:p14="http://schemas.microsoft.com/office/powerpoint/2010/main" xmlns="" val="36030098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Пересаживаемся по 3 раза по теме </a:t>
            </a:r>
            <a:r>
              <a:rPr lang="ru-RU" dirty="0" err="1" smtClean="0"/>
              <a:t>ФО</a:t>
            </a:r>
            <a:r>
              <a:rPr lang="ru-RU" dirty="0" smtClean="0"/>
              <a:t>, Сор и Соч. </a:t>
            </a:r>
            <a:r>
              <a:rPr lang="ru-RU" b="1" dirty="0" smtClean="0"/>
              <a:t>В первый раз – 2 минуты, второй – 1 минута, третий – 30 секунд</a:t>
            </a:r>
          </a:p>
          <a:p>
            <a:r>
              <a:rPr lang="ru-RU" dirty="0" smtClean="0"/>
              <a:t>Для чего нужно это упражнение? Цель - обмен информацией</a:t>
            </a:r>
          </a:p>
          <a:p>
            <a:r>
              <a:rPr lang="ru-RU" dirty="0" smtClean="0"/>
              <a:t>Общее обсуждение – что вы узнали за 1 минуту?</a:t>
            </a:r>
          </a:p>
          <a:p>
            <a:endParaRPr lang="ru-RU" dirty="0"/>
          </a:p>
        </p:txBody>
      </p:sp>
      <p:sp>
        <p:nvSpPr>
          <p:cNvPr id="4" name="Номер слайда 3"/>
          <p:cNvSpPr>
            <a:spLocks noGrp="1"/>
          </p:cNvSpPr>
          <p:nvPr>
            <p:ph type="sldNum" sz="quarter" idx="10"/>
          </p:nvPr>
        </p:nvSpPr>
        <p:spPr/>
        <p:txBody>
          <a:bodyPr/>
          <a:lstStyle/>
          <a:p>
            <a:fld id="{1C2BE369-06F0-4186-BEDC-8D760CAD3394}" type="slidenum">
              <a:rPr lang="ru-RU" smtClean="0"/>
              <a:pPr/>
              <a:t>26</a:t>
            </a:fld>
            <a:endParaRPr lang="ru-RU"/>
          </a:p>
        </p:txBody>
      </p:sp>
    </p:spTree>
    <p:extLst>
      <p:ext uri="{BB962C8B-B14F-4D97-AF65-F5344CB8AC3E}">
        <p14:creationId xmlns:p14="http://schemas.microsoft.com/office/powerpoint/2010/main" xmlns="" val="416444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4 по одному предмету прописать требования что тс составляется на начало учебного года и указать процесс.</a:t>
            </a:r>
            <a:r>
              <a:rPr lang="ru-RU" baseline="0" dirty="0" smtClean="0"/>
              <a:t> Вставить табличку навыков по четвертям. См. руководство.  </a:t>
            </a:r>
            <a:endParaRPr lang="ru-RU" dirty="0"/>
          </a:p>
        </p:txBody>
      </p:sp>
      <p:sp>
        <p:nvSpPr>
          <p:cNvPr id="4" name="Номер слайда 3"/>
          <p:cNvSpPr>
            <a:spLocks noGrp="1"/>
          </p:cNvSpPr>
          <p:nvPr>
            <p:ph type="sldNum" sz="quarter" idx="10"/>
          </p:nvPr>
        </p:nvSpPr>
        <p:spPr/>
        <p:txBody>
          <a:bodyPr/>
          <a:lstStyle/>
          <a:p>
            <a:fld id="{1C2BE369-06F0-4186-BEDC-8D760CAD3394}" type="slidenum">
              <a:rPr lang="ru-RU" smtClean="0"/>
              <a:pPr/>
              <a:t>32</a:t>
            </a:fld>
            <a:endParaRPr lang="ru-RU"/>
          </a:p>
        </p:txBody>
      </p:sp>
    </p:spTree>
    <p:extLst>
      <p:ext uri="{BB962C8B-B14F-4D97-AF65-F5344CB8AC3E}">
        <p14:creationId xmlns:p14="http://schemas.microsoft.com/office/powerpoint/2010/main" xmlns="" val="2114255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C2BE369-06F0-4186-BEDC-8D760CAD3394}" type="slidenum">
              <a:rPr lang="ru-RU" smtClean="0"/>
              <a:pPr/>
              <a:t>37</a:t>
            </a:fld>
            <a:endParaRPr lang="ru-RU"/>
          </a:p>
        </p:txBody>
      </p:sp>
    </p:spTree>
    <p:extLst>
      <p:ext uri="{BB962C8B-B14F-4D97-AF65-F5344CB8AC3E}">
        <p14:creationId xmlns:p14="http://schemas.microsoft.com/office/powerpoint/2010/main" xmlns="" val="904122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Работа в группе – на </a:t>
            </a:r>
            <a:r>
              <a:rPr lang="ru-RU" dirty="0" err="1" smtClean="0"/>
              <a:t>флипчартах</a:t>
            </a:r>
            <a:r>
              <a:rPr lang="ru-RU" dirty="0" smtClean="0"/>
              <a:t> расписать правила</a:t>
            </a:r>
          </a:p>
          <a:p>
            <a:r>
              <a:rPr lang="ru-RU" dirty="0" smtClean="0"/>
              <a:t>Презентация групп</a:t>
            </a:r>
            <a:endParaRPr lang="ru-RU" dirty="0"/>
          </a:p>
        </p:txBody>
      </p:sp>
      <p:sp>
        <p:nvSpPr>
          <p:cNvPr id="4" name="Номер слайда 3"/>
          <p:cNvSpPr>
            <a:spLocks noGrp="1"/>
          </p:cNvSpPr>
          <p:nvPr>
            <p:ph type="sldNum" sz="quarter" idx="10"/>
          </p:nvPr>
        </p:nvSpPr>
        <p:spPr/>
        <p:txBody>
          <a:bodyPr/>
          <a:lstStyle/>
          <a:p>
            <a:fld id="{1C2BE369-06F0-4186-BEDC-8D760CAD3394}" type="slidenum">
              <a:rPr lang="ru-RU" smtClean="0"/>
              <a:pPr/>
              <a:t>41</a:t>
            </a:fld>
            <a:endParaRPr lang="ru-RU"/>
          </a:p>
        </p:txBody>
      </p:sp>
    </p:spTree>
    <p:extLst>
      <p:ext uri="{BB962C8B-B14F-4D97-AF65-F5344CB8AC3E}">
        <p14:creationId xmlns:p14="http://schemas.microsoft.com/office/powerpoint/2010/main" xmlns="" val="4180892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C2BE369-06F0-4186-BEDC-8D760CAD3394}" type="slidenum">
              <a:rPr lang="ru-RU" smtClean="0"/>
              <a:pPr/>
              <a:t>42</a:t>
            </a:fld>
            <a:endParaRPr lang="ru-RU"/>
          </a:p>
        </p:txBody>
      </p:sp>
    </p:spTree>
    <p:extLst>
      <p:ext uri="{BB962C8B-B14F-4D97-AF65-F5344CB8AC3E}">
        <p14:creationId xmlns:p14="http://schemas.microsoft.com/office/powerpoint/2010/main" xmlns="" val="4021817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Прописать алгоритм модерации</a:t>
            </a:r>
            <a:endParaRPr lang="ru-RU" dirty="0"/>
          </a:p>
        </p:txBody>
      </p:sp>
      <p:sp>
        <p:nvSpPr>
          <p:cNvPr id="4" name="Номер слайда 3"/>
          <p:cNvSpPr>
            <a:spLocks noGrp="1"/>
          </p:cNvSpPr>
          <p:nvPr>
            <p:ph type="sldNum" sz="quarter" idx="10"/>
          </p:nvPr>
        </p:nvSpPr>
        <p:spPr/>
        <p:txBody>
          <a:bodyPr/>
          <a:lstStyle/>
          <a:p>
            <a:fld id="{1C2BE369-06F0-4186-BEDC-8D760CAD3394}" type="slidenum">
              <a:rPr lang="ru-RU" smtClean="0"/>
              <a:pPr/>
              <a:t>53</a:t>
            </a:fld>
            <a:endParaRPr lang="ru-RU"/>
          </a:p>
        </p:txBody>
      </p:sp>
    </p:spTree>
    <p:extLst>
      <p:ext uri="{BB962C8B-B14F-4D97-AF65-F5344CB8AC3E}">
        <p14:creationId xmlns:p14="http://schemas.microsoft.com/office/powerpoint/2010/main" xmlns="" val="1689431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79375" y="739775"/>
            <a:ext cx="6577013" cy="3700463"/>
          </a:xfrm>
        </p:spPr>
      </p:sp>
      <p:sp>
        <p:nvSpPr>
          <p:cNvPr id="3" name="Заметки 2"/>
          <p:cNvSpPr>
            <a:spLocks noGrp="1"/>
          </p:cNvSpPr>
          <p:nvPr>
            <p:ph type="body" idx="1"/>
          </p:nvPr>
        </p:nvSpPr>
        <p:spPr/>
        <p:txBody>
          <a:bodyPr/>
          <a:lstStyle/>
          <a:p>
            <a:r>
              <a:rPr lang="ru-RU" dirty="0" smtClean="0"/>
              <a:t>например, письменные работы, презентации, контрольные работы, эссе и т.д. с </a:t>
            </a:r>
            <a:endParaRPr lang="ru-RU" dirty="0"/>
          </a:p>
        </p:txBody>
      </p:sp>
      <p:sp>
        <p:nvSpPr>
          <p:cNvPr id="4" name="Номер слайда 3"/>
          <p:cNvSpPr>
            <a:spLocks noGrp="1"/>
          </p:cNvSpPr>
          <p:nvPr>
            <p:ph type="sldNum" sz="quarter" idx="10"/>
          </p:nvPr>
        </p:nvSpPr>
        <p:spPr/>
        <p:txBody>
          <a:bodyPr/>
          <a:lstStyle/>
          <a:p>
            <a:fld id="{1ECC97F8-72D3-4DF4-B037-D6094C2EF3D1}" type="slidenum">
              <a:rPr lang="en-US" smtClean="0"/>
              <a:pPr/>
              <a:t>55</a:t>
            </a:fld>
            <a:endParaRPr lang="en-US"/>
          </a:p>
        </p:txBody>
      </p:sp>
    </p:spTree>
    <p:extLst>
      <p:ext uri="{BB962C8B-B14F-4D97-AF65-F5344CB8AC3E}">
        <p14:creationId xmlns:p14="http://schemas.microsoft.com/office/powerpoint/2010/main" xmlns="" val="48414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r>
              <a:rPr lang="ru-RU" dirty="0" smtClean="0"/>
              <a:t>Если</a:t>
            </a:r>
            <a:r>
              <a:rPr lang="ru-RU" baseline="0" dirty="0" smtClean="0"/>
              <a:t>  они не </a:t>
            </a:r>
            <a:r>
              <a:rPr lang="ru-RU" baseline="0" dirty="0" err="1" smtClean="0"/>
              <a:t>согланны</a:t>
            </a:r>
            <a:r>
              <a:rPr lang="ru-RU" baseline="0" dirty="0" smtClean="0"/>
              <a:t> то внести изменения за четверть, за раздел,</a:t>
            </a:r>
            <a:endParaRPr lang="ru-RU" dirty="0"/>
          </a:p>
        </p:txBody>
      </p:sp>
      <p:sp>
        <p:nvSpPr>
          <p:cNvPr id="4" name="Номер слайда 3"/>
          <p:cNvSpPr>
            <a:spLocks noGrp="1"/>
          </p:cNvSpPr>
          <p:nvPr>
            <p:ph type="sldNum" sz="quarter" idx="10"/>
          </p:nvPr>
        </p:nvSpPr>
        <p:spPr/>
        <p:txBody>
          <a:bodyPr/>
          <a:lstStyle/>
          <a:p>
            <a:fld id="{1C2BE369-06F0-4186-BEDC-8D760CAD3394}" type="slidenum">
              <a:rPr lang="ru-RU" smtClean="0">
                <a:solidFill>
                  <a:prstClr val="black"/>
                </a:solidFill>
              </a:rPr>
              <a:pPr/>
              <a:t>3</a:t>
            </a:fld>
            <a:endParaRPr lang="ru-RU">
              <a:solidFill>
                <a:prstClr val="black"/>
              </a:solidFill>
            </a:endParaRPr>
          </a:p>
        </p:txBody>
      </p:sp>
    </p:spTree>
    <p:extLst>
      <p:ext uri="{BB962C8B-B14F-4D97-AF65-F5344CB8AC3E}">
        <p14:creationId xmlns:p14="http://schemas.microsoft.com/office/powerpoint/2010/main" xmlns="" val="1023407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F478676-893A-46BB-BA53-4C2D8A5B041F}" type="slidenum">
              <a:rPr lang="ru-RU" smtClean="0"/>
              <a:pPr/>
              <a:t>60</a:t>
            </a:fld>
            <a:endParaRPr lang="ru-RU"/>
          </a:p>
        </p:txBody>
      </p:sp>
    </p:spTree>
    <p:extLst>
      <p:ext uri="{BB962C8B-B14F-4D97-AF65-F5344CB8AC3E}">
        <p14:creationId xmlns:p14="http://schemas.microsoft.com/office/powerpoint/2010/main" xmlns="" val="3800981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r>
              <a:rPr lang="ru-RU" dirty="0" smtClean="0"/>
              <a:t>Если</a:t>
            </a:r>
            <a:r>
              <a:rPr lang="ru-RU" baseline="0" dirty="0" smtClean="0"/>
              <a:t>  они не </a:t>
            </a:r>
            <a:r>
              <a:rPr lang="ru-RU" baseline="0" dirty="0" err="1" smtClean="0"/>
              <a:t>согланны</a:t>
            </a:r>
            <a:r>
              <a:rPr lang="ru-RU" baseline="0" dirty="0" smtClean="0"/>
              <a:t> то внести изменения за четверть, за раздел,</a:t>
            </a:r>
            <a:endParaRPr lang="ru-RU" dirty="0"/>
          </a:p>
        </p:txBody>
      </p:sp>
      <p:sp>
        <p:nvSpPr>
          <p:cNvPr id="4" name="Номер слайда 3"/>
          <p:cNvSpPr>
            <a:spLocks noGrp="1"/>
          </p:cNvSpPr>
          <p:nvPr>
            <p:ph type="sldNum" sz="quarter" idx="10"/>
          </p:nvPr>
        </p:nvSpPr>
        <p:spPr/>
        <p:txBody>
          <a:bodyPr/>
          <a:lstStyle/>
          <a:p>
            <a:fld id="{1C2BE369-06F0-4186-BEDC-8D760CAD3394}" type="slidenum">
              <a:rPr lang="ru-RU" smtClean="0"/>
              <a:pPr/>
              <a:t>4</a:t>
            </a:fld>
            <a:endParaRPr lang="ru-RU"/>
          </a:p>
        </p:txBody>
      </p:sp>
    </p:spTree>
    <p:extLst>
      <p:ext uri="{BB962C8B-B14F-4D97-AF65-F5344CB8AC3E}">
        <p14:creationId xmlns:p14="http://schemas.microsoft.com/office/powerpoint/2010/main" xmlns="" val="2028152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r>
              <a:rPr lang="ru-RU" dirty="0" smtClean="0"/>
              <a:t>Если</a:t>
            </a:r>
            <a:r>
              <a:rPr lang="ru-RU" baseline="0" dirty="0" smtClean="0"/>
              <a:t>  они не </a:t>
            </a:r>
            <a:r>
              <a:rPr lang="ru-RU" baseline="0" dirty="0" err="1" smtClean="0"/>
              <a:t>согланны</a:t>
            </a:r>
            <a:r>
              <a:rPr lang="ru-RU" baseline="0" dirty="0" smtClean="0"/>
              <a:t> то внести изменения за четверть, за раздел,</a:t>
            </a:r>
            <a:endParaRPr lang="ru-RU" dirty="0"/>
          </a:p>
        </p:txBody>
      </p:sp>
      <p:sp>
        <p:nvSpPr>
          <p:cNvPr id="4" name="Номер слайда 3"/>
          <p:cNvSpPr>
            <a:spLocks noGrp="1"/>
          </p:cNvSpPr>
          <p:nvPr>
            <p:ph type="sldNum" sz="quarter" idx="10"/>
          </p:nvPr>
        </p:nvSpPr>
        <p:spPr/>
        <p:txBody>
          <a:bodyPr/>
          <a:lstStyle/>
          <a:p>
            <a:fld id="{1C2BE369-06F0-4186-BEDC-8D760CAD3394}" type="slidenum">
              <a:rPr lang="ru-RU" smtClean="0">
                <a:solidFill>
                  <a:prstClr val="black"/>
                </a:solidFill>
              </a:rPr>
              <a:pPr/>
              <a:t>5</a:t>
            </a:fld>
            <a:endParaRPr lang="ru-RU">
              <a:solidFill>
                <a:prstClr val="black"/>
              </a:solidFill>
            </a:endParaRPr>
          </a:p>
        </p:txBody>
      </p:sp>
    </p:spTree>
    <p:extLst>
      <p:ext uri="{BB962C8B-B14F-4D97-AF65-F5344CB8AC3E}">
        <p14:creationId xmlns:p14="http://schemas.microsoft.com/office/powerpoint/2010/main" xmlns="" val="3806766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r>
              <a:rPr lang="ru-RU" dirty="0" smtClean="0"/>
              <a:t>Вставить стандарт, учебную программу и учебный план</a:t>
            </a:r>
            <a:endParaRPr lang="ru-RU" dirty="0"/>
          </a:p>
        </p:txBody>
      </p:sp>
      <p:sp>
        <p:nvSpPr>
          <p:cNvPr id="4" name="Номер слайда 3"/>
          <p:cNvSpPr>
            <a:spLocks noGrp="1"/>
          </p:cNvSpPr>
          <p:nvPr>
            <p:ph type="sldNum" sz="quarter" idx="10"/>
          </p:nvPr>
        </p:nvSpPr>
        <p:spPr/>
        <p:txBody>
          <a:bodyPr/>
          <a:lstStyle/>
          <a:p>
            <a:fld id="{1C2BE369-06F0-4186-BEDC-8D760CAD3394}" type="slidenum">
              <a:rPr lang="ru-RU" smtClean="0">
                <a:solidFill>
                  <a:prstClr val="black"/>
                </a:solidFill>
              </a:rPr>
              <a:pPr/>
              <a:t>9</a:t>
            </a:fld>
            <a:endParaRPr lang="ru-RU">
              <a:solidFill>
                <a:prstClr val="black"/>
              </a:solidFill>
            </a:endParaRPr>
          </a:p>
        </p:txBody>
      </p:sp>
    </p:spTree>
    <p:extLst>
      <p:ext uri="{BB962C8B-B14F-4D97-AF65-F5344CB8AC3E}">
        <p14:creationId xmlns:p14="http://schemas.microsoft.com/office/powerpoint/2010/main" xmlns="" val="4129560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r>
              <a:rPr lang="ru-RU" dirty="0" smtClean="0"/>
              <a:t>Вставить стандарт, учебную программу и учебный план</a:t>
            </a:r>
            <a:endParaRPr lang="ru-RU" dirty="0"/>
          </a:p>
        </p:txBody>
      </p:sp>
      <p:sp>
        <p:nvSpPr>
          <p:cNvPr id="4" name="Номер слайда 3"/>
          <p:cNvSpPr>
            <a:spLocks noGrp="1"/>
          </p:cNvSpPr>
          <p:nvPr>
            <p:ph type="sldNum" sz="quarter" idx="10"/>
          </p:nvPr>
        </p:nvSpPr>
        <p:spPr/>
        <p:txBody>
          <a:bodyPr/>
          <a:lstStyle/>
          <a:p>
            <a:fld id="{1C2BE369-06F0-4186-BEDC-8D760CAD3394}" type="slidenum">
              <a:rPr lang="ru-RU" smtClean="0">
                <a:solidFill>
                  <a:prstClr val="black"/>
                </a:solidFill>
              </a:rPr>
              <a:pPr/>
              <a:t>10</a:t>
            </a:fld>
            <a:endParaRPr lang="ru-RU">
              <a:solidFill>
                <a:prstClr val="black"/>
              </a:solidFill>
            </a:endParaRPr>
          </a:p>
        </p:txBody>
      </p:sp>
    </p:spTree>
    <p:extLst>
      <p:ext uri="{BB962C8B-B14F-4D97-AF65-F5344CB8AC3E}">
        <p14:creationId xmlns:p14="http://schemas.microsoft.com/office/powerpoint/2010/main" xmlns="" val="4129560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AFF364A-2493-4935-9722-CB99DC989BB8}" type="slidenum">
              <a:rPr lang="ru-RU" smtClean="0">
                <a:solidFill>
                  <a:prstClr val="black"/>
                </a:solidFill>
              </a:rPr>
              <a:pPr/>
              <a:t>11</a:t>
            </a:fld>
            <a:endParaRPr lang="ru-RU">
              <a:solidFill>
                <a:prstClr val="black"/>
              </a:solidFill>
            </a:endParaRPr>
          </a:p>
        </p:txBody>
      </p:sp>
    </p:spTree>
    <p:extLst>
      <p:ext uri="{BB962C8B-B14F-4D97-AF65-F5344CB8AC3E}">
        <p14:creationId xmlns:p14="http://schemas.microsoft.com/office/powerpoint/2010/main" xmlns="" val="2070827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Текст, выделенный красным шрифтом – рекомендованы изменения в</a:t>
            </a:r>
            <a:r>
              <a:rPr lang="ru-RU" baseline="0" dirty="0" smtClean="0"/>
              <a:t> долгосрочном плане, которые </a:t>
            </a:r>
            <a:r>
              <a:rPr lang="ru-RU" dirty="0" smtClean="0"/>
              <a:t>обсуждаются</a:t>
            </a:r>
            <a:r>
              <a:rPr lang="ru-RU" baseline="0" dirty="0" smtClean="0"/>
              <a:t> ЦОП-ом</a:t>
            </a:r>
            <a:endParaRPr lang="ru-RU" dirty="0"/>
          </a:p>
        </p:txBody>
      </p:sp>
      <p:sp>
        <p:nvSpPr>
          <p:cNvPr id="4" name="Номер слайда 3"/>
          <p:cNvSpPr>
            <a:spLocks noGrp="1"/>
          </p:cNvSpPr>
          <p:nvPr>
            <p:ph type="sldNum" sz="quarter" idx="10"/>
          </p:nvPr>
        </p:nvSpPr>
        <p:spPr/>
        <p:txBody>
          <a:bodyPr/>
          <a:lstStyle/>
          <a:p>
            <a:fld id="{1ECC97F8-72D3-4DF4-B037-D6094C2EF3D1}"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xmlns="" val="958883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22275" y="1241425"/>
            <a:ext cx="5953125" cy="33496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C2BE369-06F0-4186-BEDC-8D760CAD3394}" type="slidenum">
              <a:rPr lang="ru-RU" smtClean="0">
                <a:solidFill>
                  <a:prstClr val="black"/>
                </a:solidFill>
              </a:rPr>
              <a:pPr/>
              <a:t>14</a:t>
            </a:fld>
            <a:endParaRPr lang="ru-RU">
              <a:solidFill>
                <a:prstClr val="black"/>
              </a:solidFill>
            </a:endParaRPr>
          </a:p>
        </p:txBody>
      </p:sp>
    </p:spTree>
    <p:extLst>
      <p:ext uri="{BB962C8B-B14F-4D97-AF65-F5344CB8AC3E}">
        <p14:creationId xmlns:p14="http://schemas.microsoft.com/office/powerpoint/2010/main" xmlns="" val="26210190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Прямоугольный треугольник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Заголовок 8"/>
          <p:cNvSpPr>
            <a:spLocks noGrp="1"/>
          </p:cNvSpPr>
          <p:nvPr>
            <p:ph type="ctrTitle"/>
          </p:nvPr>
        </p:nvSpPr>
        <p:spPr>
          <a:xfrm>
            <a:off x="914400" y="175261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grpSp>
        <p:nvGrpSpPr>
          <p:cNvPr id="2" name="Группа 1"/>
          <p:cNvGrpSpPr/>
          <p:nvPr/>
        </p:nvGrpSpPr>
        <p:grpSpPr>
          <a:xfrm>
            <a:off x="-5018" y="4953000"/>
            <a:ext cx="12197020" cy="1912088"/>
            <a:chOff x="-3765" y="4832896"/>
            <a:chExt cx="9147765" cy="2032192"/>
          </a:xfrm>
        </p:grpSpPr>
        <p:sp>
          <p:nvSpPr>
            <p:cNvPr id="7" name="Полилиния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Полилиния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Полилиния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Прямая соединительная линия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Дата 29"/>
          <p:cNvSpPr>
            <a:spLocks noGrp="1"/>
          </p:cNvSpPr>
          <p:nvPr>
            <p:ph type="dt" sz="half" idx="10"/>
          </p:nvPr>
        </p:nvSpPr>
        <p:spPr/>
        <p:txBody>
          <a:bodyPr/>
          <a:lstStyle>
            <a:lvl1pPr>
              <a:defRPr>
                <a:solidFill>
                  <a:srgbClr val="FFFFFF"/>
                </a:solidFill>
              </a:defRPr>
            </a:lvl1pPr>
            <a:extLst/>
          </a:lstStyle>
          <a:p>
            <a:fld id="{A61597DA-44B0-4FA3-91F0-58C34A86AF38}" type="datetimeFigureOut">
              <a:rPr lang="ru-RU" smtClean="0"/>
              <a:pPr/>
              <a:t>04.04.2017</a:t>
            </a:fld>
            <a:endParaRPr lang="ru-RU"/>
          </a:p>
        </p:txBody>
      </p:sp>
      <p:sp>
        <p:nvSpPr>
          <p:cNvPr id="19"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endParaRPr lang="ru-RU">
              <a:solidFill>
                <a:srgbClr val="98C723">
                  <a:tint val="20000"/>
                </a:srgbClr>
              </a:solidFill>
            </a:endParaRPr>
          </a:p>
        </p:txBody>
      </p:sp>
      <p:sp>
        <p:nvSpPr>
          <p:cNvPr id="27" name="Номер слайда 26"/>
          <p:cNvSpPr>
            <a:spLocks noGrp="1"/>
          </p:cNvSpPr>
          <p:nvPr>
            <p:ph type="sldNum" sz="quarter" idx="12"/>
          </p:nvPr>
        </p:nvSpPr>
        <p:spPr/>
        <p:txBody>
          <a:bodyPr/>
          <a:lstStyle>
            <a:lvl1pPr>
              <a:defRPr>
                <a:solidFill>
                  <a:srgbClr val="FFFFFF"/>
                </a:solidFill>
              </a:defRPr>
            </a:lvl1pPr>
            <a:extLst/>
          </a:lstStyle>
          <a:p>
            <a:fld id="{FBF750E4-7867-45A6-94BB-B30865F9216B}" type="slidenum">
              <a:rPr lang="ru-RU" smtClean="0"/>
              <a:pPr/>
              <a:t>‹#›</a:t>
            </a:fld>
            <a:endParaRPr lang="ru-RU"/>
          </a:p>
        </p:txBody>
      </p:sp>
    </p:spTree>
    <p:extLst>
      <p:ext uri="{BB962C8B-B14F-4D97-AF65-F5344CB8AC3E}">
        <p14:creationId xmlns:p14="http://schemas.microsoft.com/office/powerpoint/2010/main" xmlns="" val="2908348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609600" y="1481333"/>
            <a:ext cx="10972800" cy="438607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A61597DA-44B0-4FA3-91F0-58C34A86AF38}" type="datetimeFigureOut">
              <a:rPr lang="ru-RU" smtClean="0">
                <a:solidFill>
                  <a:prstClr val="black"/>
                </a:solidFill>
              </a:rPr>
              <a:pPr/>
              <a:t>04.04.2017</a:t>
            </a:fld>
            <a:endParaRPr lang="ru-RU">
              <a:solidFill>
                <a:prstClr val="black"/>
              </a:solidFill>
            </a:endParaRPr>
          </a:p>
        </p:txBody>
      </p:sp>
      <p:sp>
        <p:nvSpPr>
          <p:cNvPr id="5" name="Нижний колонтитул 4"/>
          <p:cNvSpPr>
            <a:spLocks noGrp="1"/>
          </p:cNvSpPr>
          <p:nvPr>
            <p:ph type="ftr" sz="quarter" idx="11"/>
          </p:nvPr>
        </p:nvSpPr>
        <p:spPr/>
        <p:txBody>
          <a:bodyPr/>
          <a:lstStyle>
            <a:extLst/>
          </a:lstStyle>
          <a:p>
            <a:endParaRPr lang="ru-RU">
              <a:solidFill>
                <a:prstClr val="black"/>
              </a:solidFill>
            </a:endParaRPr>
          </a:p>
        </p:txBody>
      </p:sp>
      <p:sp>
        <p:nvSpPr>
          <p:cNvPr id="6" name="Номер слайда 5"/>
          <p:cNvSpPr>
            <a:spLocks noGrp="1"/>
          </p:cNvSpPr>
          <p:nvPr>
            <p:ph type="sldNum" sz="quarter" idx="12"/>
          </p:nvPr>
        </p:nvSpPr>
        <p:spPr/>
        <p:txBody>
          <a:bodyPr/>
          <a:lstStyle>
            <a:extLst/>
          </a:lstStyle>
          <a:p>
            <a:fld id="{FBF750E4-7867-45A6-94BB-B30865F9216B}"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xmlns="" val="2437849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125351" y="274651"/>
            <a:ext cx="2369960" cy="5592761"/>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609600" y="274641"/>
            <a:ext cx="8432800" cy="5592760"/>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A61597DA-44B0-4FA3-91F0-58C34A86AF38}" type="datetimeFigureOut">
              <a:rPr lang="ru-RU" smtClean="0">
                <a:solidFill>
                  <a:prstClr val="black"/>
                </a:solidFill>
              </a:rPr>
              <a:pPr/>
              <a:t>04.04.2017</a:t>
            </a:fld>
            <a:endParaRPr lang="ru-RU">
              <a:solidFill>
                <a:prstClr val="black"/>
              </a:solidFill>
            </a:endParaRPr>
          </a:p>
        </p:txBody>
      </p:sp>
      <p:sp>
        <p:nvSpPr>
          <p:cNvPr id="5" name="Нижний колонтитул 4"/>
          <p:cNvSpPr>
            <a:spLocks noGrp="1"/>
          </p:cNvSpPr>
          <p:nvPr>
            <p:ph type="ftr" sz="quarter" idx="11"/>
          </p:nvPr>
        </p:nvSpPr>
        <p:spPr/>
        <p:txBody>
          <a:bodyPr/>
          <a:lstStyle>
            <a:extLst/>
          </a:lstStyle>
          <a:p>
            <a:endParaRPr lang="ru-RU">
              <a:solidFill>
                <a:prstClr val="black"/>
              </a:solidFill>
            </a:endParaRPr>
          </a:p>
        </p:txBody>
      </p:sp>
      <p:sp>
        <p:nvSpPr>
          <p:cNvPr id="6" name="Номер слайда 5"/>
          <p:cNvSpPr>
            <a:spLocks noGrp="1"/>
          </p:cNvSpPr>
          <p:nvPr>
            <p:ph type="sldNum" sz="quarter" idx="12"/>
          </p:nvPr>
        </p:nvSpPr>
        <p:spPr/>
        <p:txBody>
          <a:bodyPr/>
          <a:lstStyle>
            <a:extLst/>
          </a:lstStyle>
          <a:p>
            <a:fld id="{FBF750E4-7867-45A6-94BB-B30865F9216B}"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xmlns="" val="42115205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a:p>
        </p:txBody>
      </p:sp>
      <p:sp>
        <p:nvSpPr>
          <p:cNvPr id="4" name="Дата 3"/>
          <p:cNvSpPr>
            <a:spLocks noGrp="1"/>
          </p:cNvSpPr>
          <p:nvPr>
            <p:ph type="dt" sz="half" idx="10"/>
          </p:nvPr>
        </p:nvSpPr>
        <p:spPr/>
        <p:txBody>
          <a:bodyPr/>
          <a:lstStyle/>
          <a:p>
            <a:fld id="{790C3222-1425-4C4F-AF21-19BDECB74AD0}" type="datetime1">
              <a:rPr lang="en-US" smtClean="0">
                <a:solidFill>
                  <a:prstClr val="black">
                    <a:tint val="75000"/>
                  </a:prstClr>
                </a:solidFill>
              </a:rPr>
              <a:pPr/>
              <a:t>4/4/2017</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272289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862913CC-22B9-490D-9254-AD46B358E529}" type="datetime1">
              <a:rPr lang="en-US" smtClean="0">
                <a:solidFill>
                  <a:prstClr val="black">
                    <a:tint val="75000"/>
                  </a:prstClr>
                </a:solidFill>
              </a:rPr>
              <a:pPr/>
              <a:t>4/4/2017</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779870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8"/>
            <a:ext cx="10515600" cy="2852737"/>
          </a:xfrm>
        </p:spPr>
        <p:txBody>
          <a:bodyPr anchor="b"/>
          <a:lstStyle>
            <a:lvl1pPr>
              <a:defRPr sz="6000"/>
            </a:lvl1pPr>
          </a:lstStyle>
          <a:p>
            <a:r>
              <a:rPr lang="ru-RU" smtClean="0"/>
              <a:t>Образец заголовка</a:t>
            </a:r>
            <a:endParaRPr lang="en-US"/>
          </a:p>
        </p:txBody>
      </p:sp>
      <p:sp>
        <p:nvSpPr>
          <p:cNvPr id="3" name="Текст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86EFA8-BCA2-4018-BFFE-DE906A09D52B}" type="datetime1">
              <a:rPr lang="en-US" smtClean="0">
                <a:solidFill>
                  <a:prstClr val="black">
                    <a:tint val="75000"/>
                  </a:prstClr>
                </a:solidFill>
              </a:rPr>
              <a:pPr/>
              <a:t>4/4/2017</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471948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p>
            <a:fld id="{09EA7F72-BAAE-4B71-8D2A-7C4EB2781BD9}" type="datetime1">
              <a:rPr lang="en-US" smtClean="0">
                <a:solidFill>
                  <a:prstClr val="black">
                    <a:tint val="75000"/>
                  </a:prstClr>
                </a:solidFill>
              </a:rPr>
              <a:pPr/>
              <a:t>4/4/2017</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91043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smtClean="0"/>
              <a:t>Образец заголовка</a:t>
            </a:r>
            <a:endParaRPr lang="en-US"/>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p>
            <a:fld id="{7C0D282C-FB01-4650-8982-73AF7C136E34}" type="datetime1">
              <a:rPr lang="en-US" smtClean="0">
                <a:solidFill>
                  <a:prstClr val="black">
                    <a:tint val="75000"/>
                  </a:prstClr>
                </a:solidFill>
              </a:rPr>
              <a:pPr/>
              <a:t>4/4/2017</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621010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2"/>
          <p:cNvSpPr>
            <a:spLocks noGrp="1"/>
          </p:cNvSpPr>
          <p:nvPr>
            <p:ph type="dt" sz="half" idx="10"/>
          </p:nvPr>
        </p:nvSpPr>
        <p:spPr/>
        <p:txBody>
          <a:bodyPr/>
          <a:lstStyle/>
          <a:p>
            <a:fld id="{6B7B3C31-D3AA-401F-BB07-0F85770295AC}" type="datetime1">
              <a:rPr lang="en-US" smtClean="0">
                <a:solidFill>
                  <a:prstClr val="black">
                    <a:tint val="75000"/>
                  </a:prstClr>
                </a:solidFill>
              </a:rPr>
              <a:pPr/>
              <a:t>4/4/2017</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74405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718BDEF-0401-4DF8-BE04-E55B0C7E05F7}" type="datetime1">
              <a:rPr lang="en-US" smtClean="0">
                <a:solidFill>
                  <a:prstClr val="black">
                    <a:tint val="75000"/>
                  </a:prstClr>
                </a:solidFill>
              </a:rPr>
              <a:pPr/>
              <a:t>4/4/2017</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07311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a:p>
        </p:txBody>
      </p:sp>
      <p:sp>
        <p:nvSpPr>
          <p:cNvPr id="3" name="Объект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F187976-EC81-4AD7-9FCC-797DB0759E97}" type="datetime1">
              <a:rPr lang="en-US" smtClean="0">
                <a:solidFill>
                  <a:prstClr val="black">
                    <a:tint val="75000"/>
                  </a:prstClr>
                </a:solidFill>
              </a:rPr>
              <a:pPr/>
              <a:t>4/4/2017</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5542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A61597DA-44B0-4FA3-91F0-58C34A86AF38}" type="datetimeFigureOut">
              <a:rPr lang="ru-RU" smtClean="0">
                <a:solidFill>
                  <a:prstClr val="black"/>
                </a:solidFill>
              </a:rPr>
              <a:pPr/>
              <a:t>04.04.2017</a:t>
            </a:fld>
            <a:endParaRPr lang="ru-RU">
              <a:solidFill>
                <a:prstClr val="black"/>
              </a:solidFill>
            </a:endParaRPr>
          </a:p>
        </p:txBody>
      </p:sp>
      <p:sp>
        <p:nvSpPr>
          <p:cNvPr id="5" name="Нижний колонтитул 4"/>
          <p:cNvSpPr>
            <a:spLocks noGrp="1"/>
          </p:cNvSpPr>
          <p:nvPr>
            <p:ph type="ftr" sz="quarter" idx="11"/>
          </p:nvPr>
        </p:nvSpPr>
        <p:spPr/>
        <p:txBody>
          <a:bodyPr/>
          <a:lstStyle>
            <a:extLst/>
          </a:lstStyle>
          <a:p>
            <a:endParaRPr lang="ru-RU">
              <a:solidFill>
                <a:prstClr val="black"/>
              </a:solidFill>
            </a:endParaRPr>
          </a:p>
        </p:txBody>
      </p:sp>
      <p:sp>
        <p:nvSpPr>
          <p:cNvPr id="6" name="Номер слайда 5"/>
          <p:cNvSpPr>
            <a:spLocks noGrp="1"/>
          </p:cNvSpPr>
          <p:nvPr>
            <p:ph type="sldNum" sz="quarter" idx="12"/>
          </p:nvPr>
        </p:nvSpPr>
        <p:spPr/>
        <p:txBody>
          <a:bodyPr/>
          <a:lstStyle>
            <a:extLst/>
          </a:lstStyle>
          <a:p>
            <a:fld id="{FBF750E4-7867-45A6-94BB-B30865F9216B}" type="slidenum">
              <a:rPr lang="ru-RU" smtClean="0">
                <a:solidFill>
                  <a:prstClr val="black"/>
                </a:solidFill>
              </a:rPr>
              <a:pPr/>
              <a:t>‹#›</a:t>
            </a:fld>
            <a:endParaRPr lang="ru-RU">
              <a:solidFill>
                <a:prstClr val="black"/>
              </a:solidFill>
            </a:endParaRPr>
          </a:p>
        </p:txBody>
      </p:sp>
      <p:sp>
        <p:nvSpPr>
          <p:cNvPr id="7" name="Заголовок 6"/>
          <p:cNvSpPr>
            <a:spLocks noGrp="1"/>
          </p:cNvSpPr>
          <p:nvPr>
            <p:ph type="title"/>
          </p:nvPr>
        </p:nvSpPr>
        <p:spPr/>
        <p:txBody>
          <a:bodyPr rtlCol="0"/>
          <a:lstStyle>
            <a:extLst/>
          </a:lstStyle>
          <a:p>
            <a:r>
              <a:rPr kumimoji="0" lang="ru-RU" smtClean="0"/>
              <a:t>Образец заголовка</a:t>
            </a:r>
            <a:endParaRPr kumimoji="0" lang="en-US"/>
          </a:p>
        </p:txBody>
      </p:sp>
    </p:spTree>
    <p:extLst>
      <p:ext uri="{BB962C8B-B14F-4D97-AF65-F5344CB8AC3E}">
        <p14:creationId xmlns:p14="http://schemas.microsoft.com/office/powerpoint/2010/main" xmlns="" val="22301662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a:p>
        </p:txBody>
      </p:sp>
      <p:sp>
        <p:nvSpPr>
          <p:cNvPr id="3" name="Рисунок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5B71611-71BA-4ED4-A26D-B36F72615B38}" type="datetime1">
              <a:rPr lang="en-US" smtClean="0">
                <a:solidFill>
                  <a:prstClr val="black">
                    <a:tint val="75000"/>
                  </a:prstClr>
                </a:solidFill>
              </a:rPr>
              <a:pPr/>
              <a:t>4/4/2017</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401681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DA41A2E4-5F39-43E9-948D-547921F43872}" type="datetime1">
              <a:rPr lang="en-US" smtClean="0">
                <a:solidFill>
                  <a:prstClr val="black">
                    <a:tint val="75000"/>
                  </a:prstClr>
                </a:solidFill>
              </a:rPr>
              <a:pPr/>
              <a:t>4/4/2017</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85186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8533FF8C-FC02-47FD-98F7-36964078145A}" type="datetime1">
              <a:rPr lang="en-US" smtClean="0">
                <a:solidFill>
                  <a:prstClr val="black">
                    <a:tint val="75000"/>
                  </a:prstClr>
                </a:solidFill>
              </a:rPr>
              <a:pPr/>
              <a:t>4/4/2017</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929302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Прямоугольный треугольник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Заголовок 8"/>
          <p:cNvSpPr>
            <a:spLocks noGrp="1"/>
          </p:cNvSpPr>
          <p:nvPr>
            <p:ph type="ctrTitle"/>
          </p:nvPr>
        </p:nvSpPr>
        <p:spPr>
          <a:xfrm>
            <a:off x="914400" y="175261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grpSp>
        <p:nvGrpSpPr>
          <p:cNvPr id="2" name="Группа 1"/>
          <p:cNvGrpSpPr/>
          <p:nvPr/>
        </p:nvGrpSpPr>
        <p:grpSpPr>
          <a:xfrm>
            <a:off x="-5018" y="4953000"/>
            <a:ext cx="12197020" cy="1912088"/>
            <a:chOff x="-3765" y="4832896"/>
            <a:chExt cx="9147765" cy="2032192"/>
          </a:xfrm>
        </p:grpSpPr>
        <p:sp>
          <p:nvSpPr>
            <p:cNvPr id="7" name="Полилиния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8" name="Полилиния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1" name="Полилиния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2" name="Прямая соединительная линия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Дата 29"/>
          <p:cNvSpPr>
            <a:spLocks noGrp="1"/>
          </p:cNvSpPr>
          <p:nvPr>
            <p:ph type="dt" sz="half" idx="10"/>
          </p:nvPr>
        </p:nvSpPr>
        <p:spPr/>
        <p:txBody>
          <a:bodyPr/>
          <a:lstStyle>
            <a:lvl1pPr>
              <a:defRPr>
                <a:solidFill>
                  <a:srgbClr val="FFFFFF"/>
                </a:solidFill>
              </a:defRPr>
            </a:lvl1pPr>
            <a:extLst/>
          </a:lstStyle>
          <a:p>
            <a:fld id="{8AAB5E96-F5BC-44D8-97E6-BB6A98F17321}" type="datetime1">
              <a:rPr lang="ru-RU" smtClean="0"/>
              <a:pPr/>
              <a:t>04.04.2017</a:t>
            </a:fld>
            <a:endParaRPr lang="ru-RU"/>
          </a:p>
        </p:txBody>
      </p:sp>
      <p:sp>
        <p:nvSpPr>
          <p:cNvPr id="19"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endParaRPr lang="ru-RU">
              <a:solidFill>
                <a:srgbClr val="94C600">
                  <a:tint val="20000"/>
                </a:srgbClr>
              </a:solidFill>
            </a:endParaRPr>
          </a:p>
        </p:txBody>
      </p:sp>
      <p:sp>
        <p:nvSpPr>
          <p:cNvPr id="27" name="Номер слайда 26"/>
          <p:cNvSpPr>
            <a:spLocks noGrp="1"/>
          </p:cNvSpPr>
          <p:nvPr>
            <p:ph type="sldNum" sz="quarter" idx="12"/>
          </p:nvPr>
        </p:nvSpPr>
        <p:spPr/>
        <p:txBody>
          <a:bodyPr/>
          <a:lstStyle>
            <a:lvl1pPr>
              <a:defRPr>
                <a:solidFill>
                  <a:srgbClr val="FFFFFF"/>
                </a:solidFill>
              </a:defRPr>
            </a:lvl1pPr>
            <a:extLst/>
          </a:lstStyle>
          <a:p>
            <a:fld id="{FBF750E4-7867-45A6-94BB-B30865F9216B}" type="slidenum">
              <a:rPr lang="ru-RU" smtClean="0"/>
              <a:pPr/>
              <a:t>‹#›</a:t>
            </a:fld>
            <a:endParaRPr lang="ru-RU"/>
          </a:p>
        </p:txBody>
      </p:sp>
    </p:spTree>
    <p:extLst>
      <p:ext uri="{BB962C8B-B14F-4D97-AF65-F5344CB8AC3E}">
        <p14:creationId xmlns:p14="http://schemas.microsoft.com/office/powerpoint/2010/main" xmlns="" val="6080564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0BCDB2D3-649C-45CD-9FB9-68E303F4DFC1}" type="datetime1">
              <a:rPr lang="ru-RU" smtClean="0">
                <a:solidFill>
                  <a:prstClr val="black"/>
                </a:solidFill>
              </a:rPr>
              <a:pPr/>
              <a:t>04.04.2017</a:t>
            </a:fld>
            <a:endParaRPr lang="ru-RU">
              <a:solidFill>
                <a:prstClr val="black"/>
              </a:solidFill>
            </a:endParaRPr>
          </a:p>
        </p:txBody>
      </p:sp>
      <p:sp>
        <p:nvSpPr>
          <p:cNvPr id="5" name="Нижний колонтитул 4"/>
          <p:cNvSpPr>
            <a:spLocks noGrp="1"/>
          </p:cNvSpPr>
          <p:nvPr>
            <p:ph type="ftr" sz="quarter" idx="11"/>
          </p:nvPr>
        </p:nvSpPr>
        <p:spPr/>
        <p:txBody>
          <a:bodyPr/>
          <a:lstStyle>
            <a:extLst/>
          </a:lstStyle>
          <a:p>
            <a:endParaRPr lang="ru-RU">
              <a:solidFill>
                <a:prstClr val="black"/>
              </a:solidFill>
            </a:endParaRPr>
          </a:p>
        </p:txBody>
      </p:sp>
      <p:sp>
        <p:nvSpPr>
          <p:cNvPr id="6" name="Номер слайда 5"/>
          <p:cNvSpPr>
            <a:spLocks noGrp="1"/>
          </p:cNvSpPr>
          <p:nvPr>
            <p:ph type="sldNum" sz="quarter" idx="12"/>
          </p:nvPr>
        </p:nvSpPr>
        <p:spPr/>
        <p:txBody>
          <a:bodyPr/>
          <a:lstStyle>
            <a:extLst/>
          </a:lstStyle>
          <a:p>
            <a:fld id="{FBF750E4-7867-45A6-94BB-B30865F9216B}" type="slidenum">
              <a:rPr lang="ru-RU" smtClean="0">
                <a:solidFill>
                  <a:prstClr val="black"/>
                </a:solidFill>
              </a:rPr>
              <a:pPr/>
              <a:t>‹#›</a:t>
            </a:fld>
            <a:endParaRPr lang="ru-RU">
              <a:solidFill>
                <a:prstClr val="black"/>
              </a:solidFill>
            </a:endParaRPr>
          </a:p>
        </p:txBody>
      </p:sp>
      <p:sp>
        <p:nvSpPr>
          <p:cNvPr id="7" name="Заголовок 6"/>
          <p:cNvSpPr>
            <a:spLocks noGrp="1"/>
          </p:cNvSpPr>
          <p:nvPr>
            <p:ph type="title"/>
          </p:nvPr>
        </p:nvSpPr>
        <p:spPr/>
        <p:txBody>
          <a:bodyPr rtlCol="0"/>
          <a:lstStyle>
            <a:extLst/>
          </a:lstStyle>
          <a:p>
            <a:r>
              <a:rPr kumimoji="0" lang="ru-RU" smtClean="0"/>
              <a:t>Образец заголовка</a:t>
            </a:r>
            <a:endParaRPr kumimoji="0" lang="en-US"/>
          </a:p>
        </p:txBody>
      </p:sp>
    </p:spTree>
    <p:extLst>
      <p:ext uri="{BB962C8B-B14F-4D97-AF65-F5344CB8AC3E}">
        <p14:creationId xmlns:p14="http://schemas.microsoft.com/office/powerpoint/2010/main" xmlns="" val="170713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0200A4E2-AA86-473D-B19E-CBE45096A2FB}" type="datetime1">
              <a:rPr lang="ru-RU" smtClean="0">
                <a:solidFill>
                  <a:prstClr val="black"/>
                </a:solidFill>
              </a:rPr>
              <a:pPr/>
              <a:t>04.04.2017</a:t>
            </a:fld>
            <a:endParaRPr lang="ru-RU">
              <a:solidFill>
                <a:prstClr val="black"/>
              </a:solidFill>
            </a:endParaRPr>
          </a:p>
        </p:txBody>
      </p:sp>
      <p:sp>
        <p:nvSpPr>
          <p:cNvPr id="5" name="Нижний колонтитул 4"/>
          <p:cNvSpPr>
            <a:spLocks noGrp="1"/>
          </p:cNvSpPr>
          <p:nvPr>
            <p:ph type="ftr" sz="quarter" idx="11"/>
          </p:nvPr>
        </p:nvSpPr>
        <p:spPr/>
        <p:txBody>
          <a:bodyPr/>
          <a:lstStyle>
            <a:extLst/>
          </a:lstStyle>
          <a:p>
            <a:endParaRPr lang="ru-RU">
              <a:solidFill>
                <a:prstClr val="black"/>
              </a:solidFill>
            </a:endParaRPr>
          </a:p>
        </p:txBody>
      </p:sp>
      <p:sp>
        <p:nvSpPr>
          <p:cNvPr id="6" name="Номер слайда 5"/>
          <p:cNvSpPr>
            <a:spLocks noGrp="1"/>
          </p:cNvSpPr>
          <p:nvPr>
            <p:ph type="sldNum" sz="quarter" idx="12"/>
          </p:nvPr>
        </p:nvSpPr>
        <p:spPr/>
        <p:txBody>
          <a:bodyPr/>
          <a:lstStyle>
            <a:extLst/>
          </a:lstStyle>
          <a:p>
            <a:fld id="{FBF750E4-7867-45A6-94BB-B30865F9216B}" type="slidenum">
              <a:rPr lang="ru-RU" smtClean="0">
                <a:solidFill>
                  <a:prstClr val="black"/>
                </a:solidFill>
              </a:rPr>
              <a:pPr/>
              <a:t>‹#›</a:t>
            </a:fld>
            <a:endParaRPr lang="ru-RU">
              <a:solidFill>
                <a:prstClr val="black"/>
              </a:solidFill>
            </a:endParaRPr>
          </a:p>
        </p:txBody>
      </p:sp>
      <p:sp>
        <p:nvSpPr>
          <p:cNvPr id="7" name="Нашивка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8" name="Нашивка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xmlns="" val="9234836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3" name="Объект 2"/>
          <p:cNvSpPr>
            <a:spLocks noGrp="1"/>
          </p:cNvSpPr>
          <p:nvPr>
            <p:ph sz="half" idx="1"/>
          </p:nvPr>
        </p:nvSpPr>
        <p:spPr>
          <a:xfrm>
            <a:off x="609600" y="1481336"/>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6197600" y="1481336"/>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A854D26C-22E8-4A7F-B0B3-7AEBFAC6D6DF}" type="datetime1">
              <a:rPr lang="ru-RU" smtClean="0">
                <a:solidFill>
                  <a:prstClr val="black"/>
                </a:solidFill>
              </a:rPr>
              <a:pPr/>
              <a:t>04.04.2017</a:t>
            </a:fld>
            <a:endParaRPr lang="ru-RU">
              <a:solidFill>
                <a:prstClr val="black"/>
              </a:solidFill>
            </a:endParaRPr>
          </a:p>
        </p:txBody>
      </p:sp>
      <p:sp>
        <p:nvSpPr>
          <p:cNvPr id="6" name="Нижний колонтитул 5"/>
          <p:cNvSpPr>
            <a:spLocks noGrp="1"/>
          </p:cNvSpPr>
          <p:nvPr>
            <p:ph type="ftr" sz="quarter" idx="11"/>
          </p:nvPr>
        </p:nvSpPr>
        <p:spPr/>
        <p:txBody>
          <a:bodyPr/>
          <a:lstStyle>
            <a:extLst/>
          </a:lstStyle>
          <a:p>
            <a:endParaRPr lang="ru-RU">
              <a:solidFill>
                <a:prstClr val="black"/>
              </a:solidFill>
            </a:endParaRPr>
          </a:p>
        </p:txBody>
      </p:sp>
      <p:sp>
        <p:nvSpPr>
          <p:cNvPr id="7" name="Номер слайда 6"/>
          <p:cNvSpPr>
            <a:spLocks noGrp="1"/>
          </p:cNvSpPr>
          <p:nvPr>
            <p:ph type="sldNum" sz="quarter" idx="12"/>
          </p:nvPr>
        </p:nvSpPr>
        <p:spPr/>
        <p:txBody>
          <a:bodyPr/>
          <a:lstStyle>
            <a:extLst/>
          </a:lstStyle>
          <a:p>
            <a:fld id="{FBF750E4-7867-45A6-94BB-B30865F9216B}" type="slidenum">
              <a:rPr lang="ru-RU" smtClean="0">
                <a:solidFill>
                  <a:prstClr val="black"/>
                </a:solidFill>
              </a:rPr>
              <a:pPr/>
              <a:t>‹#›</a:t>
            </a:fld>
            <a:endParaRPr lang="ru-RU">
              <a:solidFill>
                <a:prstClr val="black"/>
              </a:solidFill>
            </a:endParaRPr>
          </a:p>
        </p:txBody>
      </p:sp>
      <p:sp>
        <p:nvSpPr>
          <p:cNvPr id="8" name="Заголовок 7"/>
          <p:cNvSpPr>
            <a:spLocks noGrp="1"/>
          </p:cNvSpPr>
          <p:nvPr>
            <p:ph type="title"/>
          </p:nvPr>
        </p:nvSpPr>
        <p:spPr/>
        <p:txBody>
          <a:bodyPr rtlCol="0"/>
          <a:lstStyle>
            <a:extLst/>
          </a:lstStyle>
          <a:p>
            <a:r>
              <a:rPr kumimoji="0" lang="ru-RU" smtClean="0"/>
              <a:t>Образец заголовка</a:t>
            </a:r>
            <a:endParaRPr kumimoji="0" lang="en-US"/>
          </a:p>
        </p:txBody>
      </p:sp>
    </p:spTree>
    <p:extLst>
      <p:ext uri="{BB962C8B-B14F-4D97-AF65-F5344CB8AC3E}">
        <p14:creationId xmlns:p14="http://schemas.microsoft.com/office/powerpoint/2010/main" xmlns="" val="2359717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3050"/>
            <a:ext cx="10972800" cy="1143000"/>
          </a:xfrm>
        </p:spPr>
        <p:txBody>
          <a:bodyPr anchor="ctr"/>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6193376"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609600" y="144430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6193374" y="144430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366283EA-258C-44FD-8612-7FD1D6D03AB0}" type="datetime1">
              <a:rPr lang="ru-RU" smtClean="0">
                <a:solidFill>
                  <a:prstClr val="black"/>
                </a:solidFill>
              </a:rPr>
              <a:pPr/>
              <a:t>04.04.2017</a:t>
            </a:fld>
            <a:endParaRPr lang="ru-RU">
              <a:solidFill>
                <a:prstClr val="black"/>
              </a:solidFill>
            </a:endParaRPr>
          </a:p>
        </p:txBody>
      </p:sp>
      <p:sp>
        <p:nvSpPr>
          <p:cNvPr id="8" name="Нижний колонтитул 7"/>
          <p:cNvSpPr>
            <a:spLocks noGrp="1"/>
          </p:cNvSpPr>
          <p:nvPr>
            <p:ph type="ftr" sz="quarter" idx="11"/>
          </p:nvPr>
        </p:nvSpPr>
        <p:spPr/>
        <p:txBody>
          <a:bodyPr/>
          <a:lstStyle>
            <a:extLst/>
          </a:lstStyle>
          <a:p>
            <a:endParaRPr lang="ru-RU">
              <a:solidFill>
                <a:prstClr val="black"/>
              </a:solidFill>
            </a:endParaRPr>
          </a:p>
        </p:txBody>
      </p:sp>
      <p:sp>
        <p:nvSpPr>
          <p:cNvPr id="9" name="Номер слайда 8"/>
          <p:cNvSpPr>
            <a:spLocks noGrp="1"/>
          </p:cNvSpPr>
          <p:nvPr>
            <p:ph type="sldNum" sz="quarter" idx="12"/>
          </p:nvPr>
        </p:nvSpPr>
        <p:spPr/>
        <p:txBody>
          <a:bodyPr/>
          <a:lstStyle>
            <a:extLst/>
          </a:lstStyle>
          <a:p>
            <a:fld id="{FBF750E4-7867-45A6-94BB-B30865F9216B}"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xmlns="" val="8280833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extLst/>
          </a:lstStyle>
          <a:p>
            <a:fld id="{7E2D6401-BA3A-4389-AC74-504158027C95}" type="datetime1">
              <a:rPr lang="ru-RU" smtClean="0">
                <a:solidFill>
                  <a:prstClr val="black"/>
                </a:solidFill>
              </a:rPr>
              <a:pPr/>
              <a:t>04.04.2017</a:t>
            </a:fld>
            <a:endParaRPr lang="ru-RU">
              <a:solidFill>
                <a:prstClr val="black"/>
              </a:solidFill>
            </a:endParaRPr>
          </a:p>
        </p:txBody>
      </p:sp>
      <p:sp>
        <p:nvSpPr>
          <p:cNvPr id="4" name="Нижний колонтитул 3"/>
          <p:cNvSpPr>
            <a:spLocks noGrp="1"/>
          </p:cNvSpPr>
          <p:nvPr>
            <p:ph type="ftr" sz="quarter" idx="11"/>
          </p:nvPr>
        </p:nvSpPr>
        <p:spPr/>
        <p:txBody>
          <a:bodyPr/>
          <a:lstStyle>
            <a:extLst/>
          </a:lstStyle>
          <a:p>
            <a:endParaRPr lang="ru-RU">
              <a:solidFill>
                <a:prstClr val="black"/>
              </a:solidFill>
            </a:endParaRPr>
          </a:p>
        </p:txBody>
      </p:sp>
      <p:sp>
        <p:nvSpPr>
          <p:cNvPr id="5" name="Номер слайда 4"/>
          <p:cNvSpPr>
            <a:spLocks noGrp="1"/>
          </p:cNvSpPr>
          <p:nvPr>
            <p:ph type="sldNum" sz="quarter" idx="12"/>
          </p:nvPr>
        </p:nvSpPr>
        <p:spPr/>
        <p:txBody>
          <a:bodyPr/>
          <a:lstStyle>
            <a:extLst/>
          </a:lstStyle>
          <a:p>
            <a:fld id="{FBF750E4-7867-45A6-94BB-B30865F9216B}" type="slidenum">
              <a:rPr lang="ru-RU" smtClean="0">
                <a:solidFill>
                  <a:prstClr val="black"/>
                </a:solidFill>
              </a:rPr>
              <a:pPr/>
              <a:t>‹#›</a:t>
            </a:fld>
            <a:endParaRPr lang="ru-RU">
              <a:solidFill>
                <a:prstClr val="black"/>
              </a:solidFill>
            </a:endParaRPr>
          </a:p>
        </p:txBody>
      </p:sp>
      <p:sp>
        <p:nvSpPr>
          <p:cNvPr id="6" name="Заголовок 5"/>
          <p:cNvSpPr>
            <a:spLocks noGrp="1"/>
          </p:cNvSpPr>
          <p:nvPr>
            <p:ph type="title"/>
          </p:nvPr>
        </p:nvSpPr>
        <p:spPr/>
        <p:txBody>
          <a:bodyPr rtlCol="0"/>
          <a:lstStyle>
            <a:extLst/>
          </a:lstStyle>
          <a:p>
            <a:r>
              <a:rPr kumimoji="0" lang="ru-RU" smtClean="0"/>
              <a:t>Образец заголовка</a:t>
            </a:r>
            <a:endParaRPr kumimoji="0" lang="en-US"/>
          </a:p>
        </p:txBody>
      </p:sp>
    </p:spTree>
    <p:extLst>
      <p:ext uri="{BB962C8B-B14F-4D97-AF65-F5344CB8AC3E}">
        <p14:creationId xmlns:p14="http://schemas.microsoft.com/office/powerpoint/2010/main" xmlns="" val="27689751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164E784F-1EF1-400E-93EC-876192EDF8A7}" type="datetime1">
              <a:rPr lang="ru-RU" smtClean="0">
                <a:solidFill>
                  <a:prstClr val="black"/>
                </a:solidFill>
              </a:rPr>
              <a:pPr/>
              <a:t>04.04.2017</a:t>
            </a:fld>
            <a:endParaRPr lang="ru-RU">
              <a:solidFill>
                <a:prstClr val="black"/>
              </a:solidFill>
            </a:endParaRPr>
          </a:p>
        </p:txBody>
      </p:sp>
      <p:sp>
        <p:nvSpPr>
          <p:cNvPr id="3" name="Нижний колонтитул 2"/>
          <p:cNvSpPr>
            <a:spLocks noGrp="1"/>
          </p:cNvSpPr>
          <p:nvPr>
            <p:ph type="ftr" sz="quarter" idx="11"/>
          </p:nvPr>
        </p:nvSpPr>
        <p:spPr/>
        <p:txBody>
          <a:bodyPr/>
          <a:lstStyle>
            <a:extLst/>
          </a:lstStyle>
          <a:p>
            <a:endParaRPr lang="ru-RU">
              <a:solidFill>
                <a:prstClr val="black"/>
              </a:solidFill>
            </a:endParaRPr>
          </a:p>
        </p:txBody>
      </p:sp>
      <p:sp>
        <p:nvSpPr>
          <p:cNvPr id="4" name="Номер слайда 3"/>
          <p:cNvSpPr>
            <a:spLocks noGrp="1"/>
          </p:cNvSpPr>
          <p:nvPr>
            <p:ph type="sldNum" sz="quarter" idx="12"/>
          </p:nvPr>
        </p:nvSpPr>
        <p:spPr/>
        <p:txBody>
          <a:bodyPr/>
          <a:lstStyle>
            <a:extLst/>
          </a:lstStyle>
          <a:p>
            <a:fld id="{FBF750E4-7867-45A6-94BB-B30865F9216B}"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xmlns="" val="3295618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A61597DA-44B0-4FA3-91F0-58C34A86AF38}" type="datetimeFigureOut">
              <a:rPr lang="ru-RU" smtClean="0">
                <a:solidFill>
                  <a:prstClr val="black"/>
                </a:solidFill>
              </a:rPr>
              <a:pPr/>
              <a:t>04.04.2017</a:t>
            </a:fld>
            <a:endParaRPr lang="ru-RU">
              <a:solidFill>
                <a:prstClr val="black"/>
              </a:solidFill>
            </a:endParaRPr>
          </a:p>
        </p:txBody>
      </p:sp>
      <p:sp>
        <p:nvSpPr>
          <p:cNvPr id="5" name="Нижний колонтитул 4"/>
          <p:cNvSpPr>
            <a:spLocks noGrp="1"/>
          </p:cNvSpPr>
          <p:nvPr>
            <p:ph type="ftr" sz="quarter" idx="11"/>
          </p:nvPr>
        </p:nvSpPr>
        <p:spPr/>
        <p:txBody>
          <a:bodyPr/>
          <a:lstStyle>
            <a:extLst/>
          </a:lstStyle>
          <a:p>
            <a:endParaRPr lang="ru-RU">
              <a:solidFill>
                <a:prstClr val="black"/>
              </a:solidFill>
            </a:endParaRPr>
          </a:p>
        </p:txBody>
      </p:sp>
      <p:sp>
        <p:nvSpPr>
          <p:cNvPr id="6" name="Номер слайда 5"/>
          <p:cNvSpPr>
            <a:spLocks noGrp="1"/>
          </p:cNvSpPr>
          <p:nvPr>
            <p:ph type="sldNum" sz="quarter" idx="12"/>
          </p:nvPr>
        </p:nvSpPr>
        <p:spPr/>
        <p:txBody>
          <a:bodyPr/>
          <a:lstStyle>
            <a:extLst/>
          </a:lstStyle>
          <a:p>
            <a:fld id="{FBF750E4-7867-45A6-94BB-B30865F9216B}" type="slidenum">
              <a:rPr lang="ru-RU" smtClean="0">
                <a:solidFill>
                  <a:prstClr val="black"/>
                </a:solidFill>
              </a:rPr>
              <a:pPr/>
              <a:t>‹#›</a:t>
            </a:fld>
            <a:endParaRPr lang="ru-RU">
              <a:solidFill>
                <a:prstClr val="black"/>
              </a:solidFill>
            </a:endParaRPr>
          </a:p>
        </p:txBody>
      </p:sp>
      <p:sp>
        <p:nvSpPr>
          <p:cNvPr id="7" name="Нашивка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Нашивка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xmlns="" val="27321537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8969376" y="6407944"/>
            <a:ext cx="2560320" cy="365760"/>
          </a:xfrm>
        </p:spPr>
        <p:txBody>
          <a:bodyPr/>
          <a:lstStyle>
            <a:extLst/>
          </a:lstStyle>
          <a:p>
            <a:fld id="{3F48F274-7FB5-4BDD-83BD-76B8AB6161DC}" type="datetime1">
              <a:rPr lang="ru-RU" smtClean="0">
                <a:solidFill>
                  <a:prstClr val="black"/>
                </a:solidFill>
              </a:rPr>
              <a:pPr/>
              <a:t>04.04.2017</a:t>
            </a:fld>
            <a:endParaRPr lang="ru-RU">
              <a:solidFill>
                <a:prstClr val="black"/>
              </a:solidFill>
            </a:endParaRPr>
          </a:p>
        </p:txBody>
      </p:sp>
      <p:sp>
        <p:nvSpPr>
          <p:cNvPr id="6" name="Нижний колонтитул 5"/>
          <p:cNvSpPr>
            <a:spLocks noGrp="1"/>
          </p:cNvSpPr>
          <p:nvPr>
            <p:ph type="ftr" sz="quarter" idx="11"/>
          </p:nvPr>
        </p:nvSpPr>
        <p:spPr/>
        <p:txBody>
          <a:bodyPr/>
          <a:lstStyle>
            <a:extLst/>
          </a:lstStyle>
          <a:p>
            <a:endParaRPr lang="ru-RU">
              <a:solidFill>
                <a:prstClr val="black"/>
              </a:solidFill>
            </a:endParaRPr>
          </a:p>
        </p:txBody>
      </p:sp>
      <p:sp>
        <p:nvSpPr>
          <p:cNvPr id="7" name="Номер слайда 6"/>
          <p:cNvSpPr>
            <a:spLocks noGrp="1"/>
          </p:cNvSpPr>
          <p:nvPr>
            <p:ph type="sldNum" sz="quarter" idx="12"/>
          </p:nvPr>
        </p:nvSpPr>
        <p:spPr/>
        <p:txBody>
          <a:bodyPr/>
          <a:lstStyle>
            <a:extLst/>
          </a:lstStyle>
          <a:p>
            <a:fld id="{FBF750E4-7867-45A6-94BB-B30865F9216B}"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xmlns="" val="135656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3" name="Рисунок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ru-RU" smtClean="0"/>
              <a:t>Вставка рисунка</a:t>
            </a:r>
            <a:endParaRPr kumimoji="0" lang="en-US" dirty="0"/>
          </a:p>
        </p:txBody>
      </p:sp>
      <p:sp>
        <p:nvSpPr>
          <p:cNvPr id="5" name="Дата 4"/>
          <p:cNvSpPr>
            <a:spLocks noGrp="1"/>
          </p:cNvSpPr>
          <p:nvPr>
            <p:ph type="dt" sz="half" idx="10"/>
          </p:nvPr>
        </p:nvSpPr>
        <p:spPr/>
        <p:txBody>
          <a:bodyPr/>
          <a:lstStyle>
            <a:lvl1pPr>
              <a:defRPr>
                <a:solidFill>
                  <a:schemeClr val="tx1"/>
                </a:solidFill>
              </a:defRPr>
            </a:lvl1pPr>
            <a:extLst/>
          </a:lstStyle>
          <a:p>
            <a:fld id="{F18801B5-F37D-47A3-B141-00719E4161B7}" type="datetime1">
              <a:rPr lang="ru-RU" smtClean="0">
                <a:solidFill>
                  <a:prstClr val="black"/>
                </a:solidFill>
              </a:rPr>
              <a:pPr/>
              <a:t>04.04.2017</a:t>
            </a:fld>
            <a:endParaRPr lang="ru-RU">
              <a:solidFill>
                <a:prstClr val="black"/>
              </a:solidFill>
            </a:endParaRPr>
          </a:p>
        </p:txBody>
      </p:sp>
      <p:sp>
        <p:nvSpPr>
          <p:cNvPr id="6" name="Нижний колонтитул 5"/>
          <p:cNvSpPr>
            <a:spLocks noGrp="1"/>
          </p:cNvSpPr>
          <p:nvPr>
            <p:ph type="ftr" sz="quarter" idx="11"/>
          </p:nvPr>
        </p:nvSpPr>
        <p:spPr>
          <a:xfrm>
            <a:off x="5840104" y="6407955"/>
            <a:ext cx="3134241" cy="365125"/>
          </a:xfrm>
        </p:spPr>
        <p:txBody>
          <a:bodyPr/>
          <a:lstStyle>
            <a:lvl1pPr>
              <a:defRPr>
                <a:solidFill>
                  <a:schemeClr val="tx1"/>
                </a:solidFill>
              </a:defRPr>
            </a:lvl1pPr>
            <a:extLst/>
          </a:lstStyle>
          <a:p>
            <a:endParaRPr lang="ru-RU">
              <a:solidFill>
                <a:prstClr val="black"/>
              </a:solidFill>
            </a:endParaRPr>
          </a:p>
        </p:txBody>
      </p:sp>
      <p:sp>
        <p:nvSpPr>
          <p:cNvPr id="7" name="Номер слайда 6"/>
          <p:cNvSpPr>
            <a:spLocks noGrp="1"/>
          </p:cNvSpPr>
          <p:nvPr>
            <p:ph type="sldNum" sz="quarter" idx="12"/>
          </p:nvPr>
        </p:nvSpPr>
        <p:spPr/>
        <p:txBody>
          <a:bodyPr/>
          <a:lstStyle>
            <a:lvl1pPr>
              <a:defRPr>
                <a:solidFill>
                  <a:schemeClr val="tx1"/>
                </a:solidFill>
              </a:defRPr>
            </a:lvl1pPr>
            <a:extLst/>
          </a:lstStyle>
          <a:p>
            <a:fld id="{FBF750E4-7867-45A6-94BB-B30865F9216B}" type="slidenum">
              <a:rPr lang="ru-RU" smtClean="0">
                <a:solidFill>
                  <a:prstClr val="black"/>
                </a:solidFill>
              </a:rPr>
              <a:pPr/>
              <a:t>‹#›</a:t>
            </a:fld>
            <a:endParaRPr lang="ru-RU">
              <a:solidFill>
                <a:prstClr val="black"/>
              </a:solidFill>
            </a:endParaRPr>
          </a:p>
        </p:txBody>
      </p:sp>
      <p:sp>
        <p:nvSpPr>
          <p:cNvPr id="2" name="Заголовок 1"/>
          <p:cNvSpPr>
            <a:spLocks noGrp="1"/>
          </p:cNvSpPr>
          <p:nvPr>
            <p:ph type="title"/>
          </p:nvPr>
        </p:nvSpPr>
        <p:spPr>
          <a:xfrm>
            <a:off x="304801"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ru-RU" smtClean="0"/>
              <a:t>Образец заголовка</a:t>
            </a:r>
            <a:endParaRPr kumimoji="0" lang="en-US"/>
          </a:p>
        </p:txBody>
      </p:sp>
      <p:sp>
        <p:nvSpPr>
          <p:cNvPr id="8" name="Полилиния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9" name="Полилиния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0" name="Прямоугольный треугольник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1" name="Прямая соединительная линия 10"/>
          <p:cNvCxnSpPr/>
          <p:nvPr/>
        </p:nvCxnSpPr>
        <p:spPr>
          <a:xfrm>
            <a:off x="-12316" y="578774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Нашивка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13" name="Нашивка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xmlns="" val="160295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609600" y="1481333"/>
            <a:ext cx="10972800" cy="438607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C6F3C078-8790-464B-A319-5FEFBB8D8C24}" type="datetime1">
              <a:rPr lang="ru-RU" smtClean="0">
                <a:solidFill>
                  <a:prstClr val="black"/>
                </a:solidFill>
              </a:rPr>
              <a:pPr/>
              <a:t>04.04.2017</a:t>
            </a:fld>
            <a:endParaRPr lang="ru-RU">
              <a:solidFill>
                <a:prstClr val="black"/>
              </a:solidFill>
            </a:endParaRPr>
          </a:p>
        </p:txBody>
      </p:sp>
      <p:sp>
        <p:nvSpPr>
          <p:cNvPr id="5" name="Нижний колонтитул 4"/>
          <p:cNvSpPr>
            <a:spLocks noGrp="1"/>
          </p:cNvSpPr>
          <p:nvPr>
            <p:ph type="ftr" sz="quarter" idx="11"/>
          </p:nvPr>
        </p:nvSpPr>
        <p:spPr/>
        <p:txBody>
          <a:bodyPr/>
          <a:lstStyle>
            <a:extLst/>
          </a:lstStyle>
          <a:p>
            <a:endParaRPr lang="ru-RU">
              <a:solidFill>
                <a:prstClr val="black"/>
              </a:solidFill>
            </a:endParaRPr>
          </a:p>
        </p:txBody>
      </p:sp>
      <p:sp>
        <p:nvSpPr>
          <p:cNvPr id="6" name="Номер слайда 5"/>
          <p:cNvSpPr>
            <a:spLocks noGrp="1"/>
          </p:cNvSpPr>
          <p:nvPr>
            <p:ph type="sldNum" sz="quarter" idx="12"/>
          </p:nvPr>
        </p:nvSpPr>
        <p:spPr/>
        <p:txBody>
          <a:bodyPr/>
          <a:lstStyle>
            <a:extLst/>
          </a:lstStyle>
          <a:p>
            <a:fld id="{FBF750E4-7867-45A6-94BB-B30865F9216B}"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xmlns="" val="3592592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125351" y="274651"/>
            <a:ext cx="2369960" cy="5592761"/>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609600" y="274641"/>
            <a:ext cx="8432800" cy="5592760"/>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EDCD3D66-D410-4915-9540-041123C12CE7}" type="datetime1">
              <a:rPr lang="ru-RU" smtClean="0">
                <a:solidFill>
                  <a:prstClr val="black"/>
                </a:solidFill>
              </a:rPr>
              <a:pPr/>
              <a:t>04.04.2017</a:t>
            </a:fld>
            <a:endParaRPr lang="ru-RU">
              <a:solidFill>
                <a:prstClr val="black"/>
              </a:solidFill>
            </a:endParaRPr>
          </a:p>
        </p:txBody>
      </p:sp>
      <p:sp>
        <p:nvSpPr>
          <p:cNvPr id="5" name="Нижний колонтитул 4"/>
          <p:cNvSpPr>
            <a:spLocks noGrp="1"/>
          </p:cNvSpPr>
          <p:nvPr>
            <p:ph type="ftr" sz="quarter" idx="11"/>
          </p:nvPr>
        </p:nvSpPr>
        <p:spPr/>
        <p:txBody>
          <a:bodyPr/>
          <a:lstStyle>
            <a:extLst/>
          </a:lstStyle>
          <a:p>
            <a:endParaRPr lang="ru-RU">
              <a:solidFill>
                <a:prstClr val="black"/>
              </a:solidFill>
            </a:endParaRPr>
          </a:p>
        </p:txBody>
      </p:sp>
      <p:sp>
        <p:nvSpPr>
          <p:cNvPr id="6" name="Номер слайда 5"/>
          <p:cNvSpPr>
            <a:spLocks noGrp="1"/>
          </p:cNvSpPr>
          <p:nvPr>
            <p:ph type="sldNum" sz="quarter" idx="12"/>
          </p:nvPr>
        </p:nvSpPr>
        <p:spPr/>
        <p:txBody>
          <a:bodyPr/>
          <a:lstStyle>
            <a:extLst/>
          </a:lstStyle>
          <a:p>
            <a:fld id="{FBF750E4-7867-45A6-94BB-B30865F9216B}"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xmlns="" val="398157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a:p>
        </p:txBody>
      </p:sp>
      <p:sp>
        <p:nvSpPr>
          <p:cNvPr id="4" name="Дата 3"/>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775018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874618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8"/>
            <a:ext cx="10515600" cy="2852737"/>
          </a:xfrm>
        </p:spPr>
        <p:txBody>
          <a:bodyPr anchor="b"/>
          <a:lstStyle>
            <a:lvl1pPr>
              <a:defRPr sz="6000"/>
            </a:lvl1pPr>
          </a:lstStyle>
          <a:p>
            <a:r>
              <a:rPr lang="ru-RU" smtClean="0"/>
              <a:t>Образец заголовка</a:t>
            </a:r>
            <a:endParaRPr lang="en-US"/>
          </a:p>
        </p:txBody>
      </p:sp>
      <p:sp>
        <p:nvSpPr>
          <p:cNvPr id="3" name="Текст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592070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52863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smtClean="0"/>
              <a:t>Образец заголовка</a:t>
            </a:r>
            <a:endParaRPr lang="en-US"/>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603695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2"/>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642549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3" name="Объект 2"/>
          <p:cNvSpPr>
            <a:spLocks noGrp="1"/>
          </p:cNvSpPr>
          <p:nvPr>
            <p:ph sz="half" idx="1"/>
          </p:nvPr>
        </p:nvSpPr>
        <p:spPr>
          <a:xfrm>
            <a:off x="609600" y="1481336"/>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6197600" y="1481336"/>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A61597DA-44B0-4FA3-91F0-58C34A86AF38}" type="datetimeFigureOut">
              <a:rPr lang="ru-RU" smtClean="0">
                <a:solidFill>
                  <a:prstClr val="black"/>
                </a:solidFill>
              </a:rPr>
              <a:pPr/>
              <a:t>04.04.2017</a:t>
            </a:fld>
            <a:endParaRPr lang="ru-RU">
              <a:solidFill>
                <a:prstClr val="black"/>
              </a:solidFill>
            </a:endParaRPr>
          </a:p>
        </p:txBody>
      </p:sp>
      <p:sp>
        <p:nvSpPr>
          <p:cNvPr id="6" name="Нижний колонтитул 5"/>
          <p:cNvSpPr>
            <a:spLocks noGrp="1"/>
          </p:cNvSpPr>
          <p:nvPr>
            <p:ph type="ftr" sz="quarter" idx="11"/>
          </p:nvPr>
        </p:nvSpPr>
        <p:spPr/>
        <p:txBody>
          <a:bodyPr/>
          <a:lstStyle>
            <a:extLst/>
          </a:lstStyle>
          <a:p>
            <a:endParaRPr lang="ru-RU">
              <a:solidFill>
                <a:prstClr val="black"/>
              </a:solidFill>
            </a:endParaRPr>
          </a:p>
        </p:txBody>
      </p:sp>
      <p:sp>
        <p:nvSpPr>
          <p:cNvPr id="7" name="Номер слайда 6"/>
          <p:cNvSpPr>
            <a:spLocks noGrp="1"/>
          </p:cNvSpPr>
          <p:nvPr>
            <p:ph type="sldNum" sz="quarter" idx="12"/>
          </p:nvPr>
        </p:nvSpPr>
        <p:spPr/>
        <p:txBody>
          <a:bodyPr/>
          <a:lstStyle>
            <a:extLst/>
          </a:lstStyle>
          <a:p>
            <a:fld id="{FBF750E4-7867-45A6-94BB-B30865F9216B}" type="slidenum">
              <a:rPr lang="ru-RU" smtClean="0">
                <a:solidFill>
                  <a:prstClr val="black"/>
                </a:solidFill>
              </a:rPr>
              <a:pPr/>
              <a:t>‹#›</a:t>
            </a:fld>
            <a:endParaRPr lang="ru-RU">
              <a:solidFill>
                <a:prstClr val="black"/>
              </a:solidFill>
            </a:endParaRPr>
          </a:p>
        </p:txBody>
      </p:sp>
      <p:sp>
        <p:nvSpPr>
          <p:cNvPr id="8" name="Заголовок 7"/>
          <p:cNvSpPr>
            <a:spLocks noGrp="1"/>
          </p:cNvSpPr>
          <p:nvPr>
            <p:ph type="title"/>
          </p:nvPr>
        </p:nvSpPr>
        <p:spPr/>
        <p:txBody>
          <a:bodyPr rtlCol="0"/>
          <a:lstStyle>
            <a:extLst/>
          </a:lstStyle>
          <a:p>
            <a:r>
              <a:rPr kumimoji="0" lang="ru-RU" smtClean="0"/>
              <a:t>Образец заголовка</a:t>
            </a:r>
            <a:endParaRPr kumimoji="0" lang="en-US"/>
          </a:p>
        </p:txBody>
      </p:sp>
    </p:spTree>
    <p:extLst>
      <p:ext uri="{BB962C8B-B14F-4D97-AF65-F5344CB8AC3E}">
        <p14:creationId xmlns:p14="http://schemas.microsoft.com/office/powerpoint/2010/main" xmlns="" val="3625345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095099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a:p>
        </p:txBody>
      </p:sp>
      <p:sp>
        <p:nvSpPr>
          <p:cNvPr id="3" name="Объект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947278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a:p>
        </p:txBody>
      </p:sp>
      <p:sp>
        <p:nvSpPr>
          <p:cNvPr id="3" name="Рисунок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209818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822612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543396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a:p>
        </p:txBody>
      </p:sp>
      <p:sp>
        <p:nvSpPr>
          <p:cNvPr id="4" name="Дата 3"/>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476633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429611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8"/>
            <a:ext cx="10515600" cy="2852737"/>
          </a:xfrm>
        </p:spPr>
        <p:txBody>
          <a:bodyPr anchor="b"/>
          <a:lstStyle>
            <a:lvl1pPr>
              <a:defRPr sz="6000"/>
            </a:lvl1pPr>
          </a:lstStyle>
          <a:p>
            <a:r>
              <a:rPr lang="ru-RU" smtClean="0"/>
              <a:t>Образец заголовка</a:t>
            </a:r>
            <a:endParaRPr lang="en-US"/>
          </a:p>
        </p:txBody>
      </p:sp>
      <p:sp>
        <p:nvSpPr>
          <p:cNvPr id="3" name="Текст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646058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5447472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smtClean="0"/>
              <a:t>Образец заголовка</a:t>
            </a:r>
            <a:endParaRPr lang="en-US"/>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49246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3050"/>
            <a:ext cx="10972800" cy="1143000"/>
          </a:xfrm>
        </p:spPr>
        <p:txBody>
          <a:bodyPr anchor="ctr"/>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6193376"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609600" y="144430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6193374" y="144430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A61597DA-44B0-4FA3-91F0-58C34A86AF38}" type="datetimeFigureOut">
              <a:rPr lang="ru-RU" smtClean="0">
                <a:solidFill>
                  <a:prstClr val="black"/>
                </a:solidFill>
              </a:rPr>
              <a:pPr/>
              <a:t>04.04.2017</a:t>
            </a:fld>
            <a:endParaRPr lang="ru-RU">
              <a:solidFill>
                <a:prstClr val="black"/>
              </a:solidFill>
            </a:endParaRPr>
          </a:p>
        </p:txBody>
      </p:sp>
      <p:sp>
        <p:nvSpPr>
          <p:cNvPr id="8" name="Нижний колонтитул 7"/>
          <p:cNvSpPr>
            <a:spLocks noGrp="1"/>
          </p:cNvSpPr>
          <p:nvPr>
            <p:ph type="ftr" sz="quarter" idx="11"/>
          </p:nvPr>
        </p:nvSpPr>
        <p:spPr/>
        <p:txBody>
          <a:bodyPr/>
          <a:lstStyle>
            <a:extLst/>
          </a:lstStyle>
          <a:p>
            <a:endParaRPr lang="ru-RU">
              <a:solidFill>
                <a:prstClr val="black"/>
              </a:solidFill>
            </a:endParaRPr>
          </a:p>
        </p:txBody>
      </p:sp>
      <p:sp>
        <p:nvSpPr>
          <p:cNvPr id="9" name="Номер слайда 8"/>
          <p:cNvSpPr>
            <a:spLocks noGrp="1"/>
          </p:cNvSpPr>
          <p:nvPr>
            <p:ph type="sldNum" sz="quarter" idx="12"/>
          </p:nvPr>
        </p:nvSpPr>
        <p:spPr/>
        <p:txBody>
          <a:bodyPr/>
          <a:lstStyle>
            <a:extLst/>
          </a:lstStyle>
          <a:p>
            <a:fld id="{FBF750E4-7867-45A6-94BB-B30865F9216B}"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xmlns="" val="42788497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2"/>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6036553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0002099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a:p>
        </p:txBody>
      </p:sp>
      <p:sp>
        <p:nvSpPr>
          <p:cNvPr id="3" name="Объект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708713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a:p>
        </p:txBody>
      </p:sp>
      <p:sp>
        <p:nvSpPr>
          <p:cNvPr id="3" name="Рисунок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694287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261264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672874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a:p>
        </p:txBody>
      </p:sp>
      <p:sp>
        <p:nvSpPr>
          <p:cNvPr id="4" name="Дата 3"/>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487215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479936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8"/>
            <a:ext cx="10515600" cy="2852737"/>
          </a:xfrm>
        </p:spPr>
        <p:txBody>
          <a:bodyPr anchor="b"/>
          <a:lstStyle>
            <a:lvl1pPr>
              <a:defRPr sz="6000"/>
            </a:lvl1pPr>
          </a:lstStyle>
          <a:p>
            <a:r>
              <a:rPr lang="ru-RU" smtClean="0"/>
              <a:t>Образец заголовка</a:t>
            </a:r>
            <a:endParaRPr lang="en-US"/>
          </a:p>
        </p:txBody>
      </p:sp>
      <p:sp>
        <p:nvSpPr>
          <p:cNvPr id="3" name="Текст 2"/>
          <p:cNvSpPr>
            <a:spLocks noGrp="1"/>
          </p:cNvSpPr>
          <p:nvPr>
            <p:ph type="body" idx="1"/>
          </p:nvPr>
        </p:nvSpPr>
        <p:spPr>
          <a:xfrm>
            <a:off x="831851" y="458947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145213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21623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extLst/>
          </a:lstStyle>
          <a:p>
            <a:fld id="{A61597DA-44B0-4FA3-91F0-58C34A86AF38}" type="datetimeFigureOut">
              <a:rPr lang="ru-RU" smtClean="0">
                <a:solidFill>
                  <a:prstClr val="black"/>
                </a:solidFill>
              </a:rPr>
              <a:pPr/>
              <a:t>04.04.2017</a:t>
            </a:fld>
            <a:endParaRPr lang="ru-RU">
              <a:solidFill>
                <a:prstClr val="black"/>
              </a:solidFill>
            </a:endParaRPr>
          </a:p>
        </p:txBody>
      </p:sp>
      <p:sp>
        <p:nvSpPr>
          <p:cNvPr id="4" name="Нижний колонтитул 3"/>
          <p:cNvSpPr>
            <a:spLocks noGrp="1"/>
          </p:cNvSpPr>
          <p:nvPr>
            <p:ph type="ftr" sz="quarter" idx="11"/>
          </p:nvPr>
        </p:nvSpPr>
        <p:spPr/>
        <p:txBody>
          <a:bodyPr/>
          <a:lstStyle>
            <a:extLst/>
          </a:lstStyle>
          <a:p>
            <a:endParaRPr lang="ru-RU">
              <a:solidFill>
                <a:prstClr val="black"/>
              </a:solidFill>
            </a:endParaRPr>
          </a:p>
        </p:txBody>
      </p:sp>
      <p:sp>
        <p:nvSpPr>
          <p:cNvPr id="5" name="Номер слайда 4"/>
          <p:cNvSpPr>
            <a:spLocks noGrp="1"/>
          </p:cNvSpPr>
          <p:nvPr>
            <p:ph type="sldNum" sz="quarter" idx="12"/>
          </p:nvPr>
        </p:nvSpPr>
        <p:spPr/>
        <p:txBody>
          <a:bodyPr/>
          <a:lstStyle>
            <a:extLst/>
          </a:lstStyle>
          <a:p>
            <a:fld id="{FBF750E4-7867-45A6-94BB-B30865F9216B}" type="slidenum">
              <a:rPr lang="ru-RU" smtClean="0">
                <a:solidFill>
                  <a:prstClr val="black"/>
                </a:solidFill>
              </a:rPr>
              <a:pPr/>
              <a:t>‹#›</a:t>
            </a:fld>
            <a:endParaRPr lang="ru-RU">
              <a:solidFill>
                <a:prstClr val="black"/>
              </a:solidFill>
            </a:endParaRPr>
          </a:p>
        </p:txBody>
      </p:sp>
      <p:sp>
        <p:nvSpPr>
          <p:cNvPr id="6" name="Заголовок 5"/>
          <p:cNvSpPr>
            <a:spLocks noGrp="1"/>
          </p:cNvSpPr>
          <p:nvPr>
            <p:ph type="title"/>
          </p:nvPr>
        </p:nvSpPr>
        <p:spPr/>
        <p:txBody>
          <a:bodyPr rtlCol="0"/>
          <a:lstStyle>
            <a:extLst/>
          </a:lstStyle>
          <a:p>
            <a:r>
              <a:rPr kumimoji="0" lang="ru-RU" smtClean="0"/>
              <a:t>Образец заголовка</a:t>
            </a:r>
            <a:endParaRPr kumimoji="0" lang="en-US"/>
          </a:p>
        </p:txBody>
      </p:sp>
    </p:spTree>
    <p:extLst>
      <p:ext uri="{BB962C8B-B14F-4D97-AF65-F5344CB8AC3E}">
        <p14:creationId xmlns:p14="http://schemas.microsoft.com/office/powerpoint/2010/main" xmlns="" val="28583670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9"/>
            <a:ext cx="10515600" cy="1325563"/>
          </a:xfrm>
        </p:spPr>
        <p:txBody>
          <a:bodyPr/>
          <a:lstStyle/>
          <a:p>
            <a:r>
              <a:rPr lang="ru-RU" smtClean="0"/>
              <a:t>Образец заголовка</a:t>
            </a:r>
            <a:endParaRPr lang="en-US"/>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5995574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2"/>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5628863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42131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a:p>
        </p:txBody>
      </p:sp>
      <p:sp>
        <p:nvSpPr>
          <p:cNvPr id="3" name="Объект 2"/>
          <p:cNvSpPr>
            <a:spLocks noGrp="1"/>
          </p:cNvSpPr>
          <p:nvPr>
            <p:ph idx="1"/>
          </p:nvPr>
        </p:nvSpPr>
        <p:spPr>
          <a:xfrm>
            <a:off x="5183188" y="9874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213914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a:p>
        </p:txBody>
      </p:sp>
      <p:sp>
        <p:nvSpPr>
          <p:cNvPr id="3" name="Рисунок 2"/>
          <p:cNvSpPr>
            <a:spLocks noGrp="1"/>
          </p:cNvSpPr>
          <p:nvPr>
            <p:ph type="pic" idx="1"/>
          </p:nvPr>
        </p:nvSpPr>
        <p:spPr>
          <a:xfrm>
            <a:off x="5183188" y="9874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085478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601904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0765093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Прямоугольный треугольник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sz="1800">
              <a:solidFill>
                <a:prstClr val="white"/>
              </a:solidFill>
            </a:endParaRPr>
          </a:p>
        </p:txBody>
      </p:sp>
      <p:sp>
        <p:nvSpPr>
          <p:cNvPr id="9" name="Заголовок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grpSp>
        <p:nvGrpSpPr>
          <p:cNvPr id="2" name="Группа 1"/>
          <p:cNvGrpSpPr/>
          <p:nvPr/>
        </p:nvGrpSpPr>
        <p:grpSpPr>
          <a:xfrm>
            <a:off x="-5019" y="4953000"/>
            <a:ext cx="12197020" cy="1912088"/>
            <a:chOff x="-3765" y="4832896"/>
            <a:chExt cx="9147765" cy="2032192"/>
          </a:xfrm>
        </p:grpSpPr>
        <p:sp>
          <p:nvSpPr>
            <p:cNvPr id="7" name="Полилиния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8" name="Полилиния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1" name="Полилиния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2" name="Прямая соединительная линия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Дата 29"/>
          <p:cNvSpPr>
            <a:spLocks noGrp="1"/>
          </p:cNvSpPr>
          <p:nvPr>
            <p:ph type="dt" sz="half" idx="10"/>
          </p:nvPr>
        </p:nvSpPr>
        <p:spPr/>
        <p:txBody>
          <a:bodyPr/>
          <a:lstStyle>
            <a:lvl1pPr>
              <a:defRPr>
                <a:solidFill>
                  <a:srgbClr val="FFFFFF"/>
                </a:solidFill>
              </a:defRPr>
            </a:lvl1pPr>
            <a:extLst/>
          </a:lstStyle>
          <a:p>
            <a:fld id="{10337329-ADCD-4DCD-AFC6-9CF349331AE2}" type="datetime1">
              <a:rPr lang="ru-RU" smtClean="0"/>
              <a:pPr/>
              <a:t>04.04.2017</a:t>
            </a:fld>
            <a:endParaRPr lang="ru-RU"/>
          </a:p>
        </p:txBody>
      </p:sp>
      <p:sp>
        <p:nvSpPr>
          <p:cNvPr id="19"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endParaRPr lang="ru-RU">
              <a:solidFill>
                <a:srgbClr val="98C723">
                  <a:tint val="20000"/>
                </a:srgbClr>
              </a:solidFill>
            </a:endParaRPr>
          </a:p>
        </p:txBody>
      </p:sp>
      <p:sp>
        <p:nvSpPr>
          <p:cNvPr id="27" name="Номер слайда 26"/>
          <p:cNvSpPr>
            <a:spLocks noGrp="1"/>
          </p:cNvSpPr>
          <p:nvPr>
            <p:ph type="sldNum" sz="quarter" idx="12"/>
          </p:nvPr>
        </p:nvSpPr>
        <p:spPr/>
        <p:txBody>
          <a:bodyPr/>
          <a:lstStyle>
            <a:lvl1pPr>
              <a:defRPr>
                <a:solidFill>
                  <a:srgbClr val="FFFFFF"/>
                </a:solidFill>
              </a:defRPr>
            </a:lvl1pPr>
            <a:extLst/>
          </a:lstStyle>
          <a:p>
            <a:fld id="{FBF750E4-7867-45A6-94BB-B30865F9216B}" type="slidenum">
              <a:rPr lang="ru-RU" smtClean="0"/>
              <a:pPr/>
              <a:t>‹#›</a:t>
            </a:fld>
            <a:endParaRPr lang="ru-RU"/>
          </a:p>
        </p:txBody>
      </p:sp>
    </p:spTree>
    <p:extLst>
      <p:ext uri="{BB962C8B-B14F-4D97-AF65-F5344CB8AC3E}">
        <p14:creationId xmlns:p14="http://schemas.microsoft.com/office/powerpoint/2010/main" xmlns="" val="4878932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31CA18D0-E9E3-4FAE-8B75-BC0F63366551}" type="datetime1">
              <a:rPr lang="ru-RU" smtClean="0">
                <a:solidFill>
                  <a:prstClr val="black"/>
                </a:solidFill>
              </a:rPr>
              <a:pPr/>
              <a:t>04.04.2017</a:t>
            </a:fld>
            <a:endParaRPr lang="ru-RU">
              <a:solidFill>
                <a:prstClr val="black"/>
              </a:solidFill>
            </a:endParaRPr>
          </a:p>
        </p:txBody>
      </p:sp>
      <p:sp>
        <p:nvSpPr>
          <p:cNvPr id="5" name="Нижний колонтитул 4"/>
          <p:cNvSpPr>
            <a:spLocks noGrp="1"/>
          </p:cNvSpPr>
          <p:nvPr>
            <p:ph type="ftr" sz="quarter" idx="11"/>
          </p:nvPr>
        </p:nvSpPr>
        <p:spPr/>
        <p:txBody>
          <a:bodyPr/>
          <a:lstStyle>
            <a:extLst/>
          </a:lstStyle>
          <a:p>
            <a:endParaRPr lang="ru-RU">
              <a:solidFill>
                <a:prstClr val="black"/>
              </a:solidFill>
            </a:endParaRPr>
          </a:p>
        </p:txBody>
      </p:sp>
      <p:sp>
        <p:nvSpPr>
          <p:cNvPr id="6" name="Номер слайда 5"/>
          <p:cNvSpPr>
            <a:spLocks noGrp="1"/>
          </p:cNvSpPr>
          <p:nvPr>
            <p:ph type="sldNum" sz="quarter" idx="12"/>
          </p:nvPr>
        </p:nvSpPr>
        <p:spPr/>
        <p:txBody>
          <a:bodyPr/>
          <a:lstStyle>
            <a:extLst/>
          </a:lstStyle>
          <a:p>
            <a:fld id="{FBF750E4-7867-45A6-94BB-B30865F9216B}" type="slidenum">
              <a:rPr lang="ru-RU" smtClean="0">
                <a:solidFill>
                  <a:prstClr val="black"/>
                </a:solidFill>
              </a:rPr>
              <a:pPr/>
              <a:t>‹#›</a:t>
            </a:fld>
            <a:endParaRPr lang="ru-RU">
              <a:solidFill>
                <a:prstClr val="black"/>
              </a:solidFill>
            </a:endParaRPr>
          </a:p>
        </p:txBody>
      </p:sp>
      <p:sp>
        <p:nvSpPr>
          <p:cNvPr id="7" name="Заголовок 6"/>
          <p:cNvSpPr>
            <a:spLocks noGrp="1"/>
          </p:cNvSpPr>
          <p:nvPr>
            <p:ph type="title"/>
          </p:nvPr>
        </p:nvSpPr>
        <p:spPr/>
        <p:txBody>
          <a:bodyPr rtlCol="0"/>
          <a:lstStyle>
            <a:extLst/>
          </a:lstStyle>
          <a:p>
            <a:r>
              <a:rPr kumimoji="0" lang="ru-RU" smtClean="0"/>
              <a:t>Образец заголовка</a:t>
            </a:r>
            <a:endParaRPr kumimoji="0" lang="en-US"/>
          </a:p>
        </p:txBody>
      </p:sp>
    </p:spTree>
    <p:extLst>
      <p:ext uri="{BB962C8B-B14F-4D97-AF65-F5344CB8AC3E}">
        <p14:creationId xmlns:p14="http://schemas.microsoft.com/office/powerpoint/2010/main" xmlns="" val="32417250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CE030656-A6F8-4DA1-9057-F4197A26BCDB}" type="datetime1">
              <a:rPr lang="ru-RU" smtClean="0">
                <a:solidFill>
                  <a:prstClr val="black"/>
                </a:solidFill>
              </a:rPr>
              <a:pPr/>
              <a:t>04.04.2017</a:t>
            </a:fld>
            <a:endParaRPr lang="ru-RU">
              <a:solidFill>
                <a:prstClr val="black"/>
              </a:solidFill>
            </a:endParaRPr>
          </a:p>
        </p:txBody>
      </p:sp>
      <p:sp>
        <p:nvSpPr>
          <p:cNvPr id="5" name="Нижний колонтитул 4"/>
          <p:cNvSpPr>
            <a:spLocks noGrp="1"/>
          </p:cNvSpPr>
          <p:nvPr>
            <p:ph type="ftr" sz="quarter" idx="11"/>
          </p:nvPr>
        </p:nvSpPr>
        <p:spPr/>
        <p:txBody>
          <a:bodyPr/>
          <a:lstStyle>
            <a:extLst/>
          </a:lstStyle>
          <a:p>
            <a:endParaRPr lang="ru-RU">
              <a:solidFill>
                <a:prstClr val="black"/>
              </a:solidFill>
            </a:endParaRPr>
          </a:p>
        </p:txBody>
      </p:sp>
      <p:sp>
        <p:nvSpPr>
          <p:cNvPr id="6" name="Номер слайда 5"/>
          <p:cNvSpPr>
            <a:spLocks noGrp="1"/>
          </p:cNvSpPr>
          <p:nvPr>
            <p:ph type="sldNum" sz="quarter" idx="12"/>
          </p:nvPr>
        </p:nvSpPr>
        <p:spPr/>
        <p:txBody>
          <a:bodyPr/>
          <a:lstStyle>
            <a:extLst/>
          </a:lstStyle>
          <a:p>
            <a:fld id="{FBF750E4-7867-45A6-94BB-B30865F9216B}" type="slidenum">
              <a:rPr lang="ru-RU" smtClean="0">
                <a:solidFill>
                  <a:prstClr val="black"/>
                </a:solidFill>
              </a:rPr>
              <a:pPr/>
              <a:t>‹#›</a:t>
            </a:fld>
            <a:endParaRPr lang="ru-RU">
              <a:solidFill>
                <a:prstClr val="black"/>
              </a:solidFill>
            </a:endParaRPr>
          </a:p>
        </p:txBody>
      </p:sp>
      <p:sp>
        <p:nvSpPr>
          <p:cNvPr id="7" name="Нашивка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8" name="Нашивка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xmlns="" val="2788514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A61597DA-44B0-4FA3-91F0-58C34A86AF38}" type="datetimeFigureOut">
              <a:rPr lang="ru-RU" smtClean="0">
                <a:solidFill>
                  <a:prstClr val="black"/>
                </a:solidFill>
              </a:rPr>
              <a:pPr/>
              <a:t>04.04.2017</a:t>
            </a:fld>
            <a:endParaRPr lang="ru-RU">
              <a:solidFill>
                <a:prstClr val="black"/>
              </a:solidFill>
            </a:endParaRPr>
          </a:p>
        </p:txBody>
      </p:sp>
      <p:sp>
        <p:nvSpPr>
          <p:cNvPr id="3" name="Нижний колонтитул 2"/>
          <p:cNvSpPr>
            <a:spLocks noGrp="1"/>
          </p:cNvSpPr>
          <p:nvPr>
            <p:ph type="ftr" sz="quarter" idx="11"/>
          </p:nvPr>
        </p:nvSpPr>
        <p:spPr/>
        <p:txBody>
          <a:bodyPr/>
          <a:lstStyle>
            <a:extLst/>
          </a:lstStyle>
          <a:p>
            <a:endParaRPr lang="ru-RU">
              <a:solidFill>
                <a:prstClr val="black"/>
              </a:solidFill>
            </a:endParaRPr>
          </a:p>
        </p:txBody>
      </p:sp>
      <p:sp>
        <p:nvSpPr>
          <p:cNvPr id="4" name="Номер слайда 3"/>
          <p:cNvSpPr>
            <a:spLocks noGrp="1"/>
          </p:cNvSpPr>
          <p:nvPr>
            <p:ph type="sldNum" sz="quarter" idx="12"/>
          </p:nvPr>
        </p:nvSpPr>
        <p:spPr/>
        <p:txBody>
          <a:bodyPr/>
          <a:lstStyle>
            <a:extLst/>
          </a:lstStyle>
          <a:p>
            <a:fld id="{FBF750E4-7867-45A6-94BB-B30865F9216B}"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xmlns="" val="41803090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3" name="Объект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5D01BD29-5DAE-4201-8D72-42FDC84F455C}" type="datetime1">
              <a:rPr lang="ru-RU" smtClean="0">
                <a:solidFill>
                  <a:prstClr val="black"/>
                </a:solidFill>
              </a:rPr>
              <a:pPr/>
              <a:t>04.04.2017</a:t>
            </a:fld>
            <a:endParaRPr lang="ru-RU">
              <a:solidFill>
                <a:prstClr val="black"/>
              </a:solidFill>
            </a:endParaRPr>
          </a:p>
        </p:txBody>
      </p:sp>
      <p:sp>
        <p:nvSpPr>
          <p:cNvPr id="6" name="Нижний колонтитул 5"/>
          <p:cNvSpPr>
            <a:spLocks noGrp="1"/>
          </p:cNvSpPr>
          <p:nvPr>
            <p:ph type="ftr" sz="quarter" idx="11"/>
          </p:nvPr>
        </p:nvSpPr>
        <p:spPr/>
        <p:txBody>
          <a:bodyPr/>
          <a:lstStyle>
            <a:extLst/>
          </a:lstStyle>
          <a:p>
            <a:endParaRPr lang="ru-RU">
              <a:solidFill>
                <a:prstClr val="black"/>
              </a:solidFill>
            </a:endParaRPr>
          </a:p>
        </p:txBody>
      </p:sp>
      <p:sp>
        <p:nvSpPr>
          <p:cNvPr id="7" name="Номер слайда 6"/>
          <p:cNvSpPr>
            <a:spLocks noGrp="1"/>
          </p:cNvSpPr>
          <p:nvPr>
            <p:ph type="sldNum" sz="quarter" idx="12"/>
          </p:nvPr>
        </p:nvSpPr>
        <p:spPr/>
        <p:txBody>
          <a:bodyPr/>
          <a:lstStyle>
            <a:extLst/>
          </a:lstStyle>
          <a:p>
            <a:fld id="{FBF750E4-7867-45A6-94BB-B30865F9216B}" type="slidenum">
              <a:rPr lang="ru-RU" smtClean="0">
                <a:solidFill>
                  <a:prstClr val="black"/>
                </a:solidFill>
              </a:rPr>
              <a:pPr/>
              <a:t>‹#›</a:t>
            </a:fld>
            <a:endParaRPr lang="ru-RU">
              <a:solidFill>
                <a:prstClr val="black"/>
              </a:solidFill>
            </a:endParaRPr>
          </a:p>
        </p:txBody>
      </p:sp>
      <p:sp>
        <p:nvSpPr>
          <p:cNvPr id="8" name="Заголовок 7"/>
          <p:cNvSpPr>
            <a:spLocks noGrp="1"/>
          </p:cNvSpPr>
          <p:nvPr>
            <p:ph type="title"/>
          </p:nvPr>
        </p:nvSpPr>
        <p:spPr/>
        <p:txBody>
          <a:bodyPr rtlCol="0"/>
          <a:lstStyle>
            <a:extLst/>
          </a:lstStyle>
          <a:p>
            <a:r>
              <a:rPr kumimoji="0" lang="ru-RU" smtClean="0"/>
              <a:t>Образец заголовка</a:t>
            </a:r>
            <a:endParaRPr kumimoji="0" lang="en-US"/>
          </a:p>
        </p:txBody>
      </p:sp>
    </p:spTree>
    <p:extLst>
      <p:ext uri="{BB962C8B-B14F-4D97-AF65-F5344CB8AC3E}">
        <p14:creationId xmlns:p14="http://schemas.microsoft.com/office/powerpoint/2010/main" xmlns="" val="9241800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3050"/>
            <a:ext cx="10972800" cy="1143000"/>
          </a:xfrm>
        </p:spPr>
        <p:txBody>
          <a:bodyPr anchor="ctr"/>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6DFAC526-26BE-4616-A020-AD402EC6170D}" type="datetime1">
              <a:rPr lang="ru-RU" smtClean="0">
                <a:solidFill>
                  <a:prstClr val="black"/>
                </a:solidFill>
              </a:rPr>
              <a:pPr/>
              <a:t>04.04.2017</a:t>
            </a:fld>
            <a:endParaRPr lang="ru-RU">
              <a:solidFill>
                <a:prstClr val="black"/>
              </a:solidFill>
            </a:endParaRPr>
          </a:p>
        </p:txBody>
      </p:sp>
      <p:sp>
        <p:nvSpPr>
          <p:cNvPr id="8" name="Нижний колонтитул 7"/>
          <p:cNvSpPr>
            <a:spLocks noGrp="1"/>
          </p:cNvSpPr>
          <p:nvPr>
            <p:ph type="ftr" sz="quarter" idx="11"/>
          </p:nvPr>
        </p:nvSpPr>
        <p:spPr/>
        <p:txBody>
          <a:bodyPr/>
          <a:lstStyle>
            <a:extLst/>
          </a:lstStyle>
          <a:p>
            <a:endParaRPr lang="ru-RU">
              <a:solidFill>
                <a:prstClr val="black"/>
              </a:solidFill>
            </a:endParaRPr>
          </a:p>
        </p:txBody>
      </p:sp>
      <p:sp>
        <p:nvSpPr>
          <p:cNvPr id="9" name="Номер слайда 8"/>
          <p:cNvSpPr>
            <a:spLocks noGrp="1"/>
          </p:cNvSpPr>
          <p:nvPr>
            <p:ph type="sldNum" sz="quarter" idx="12"/>
          </p:nvPr>
        </p:nvSpPr>
        <p:spPr/>
        <p:txBody>
          <a:bodyPr/>
          <a:lstStyle>
            <a:extLst/>
          </a:lstStyle>
          <a:p>
            <a:fld id="{FBF750E4-7867-45A6-94BB-B30865F9216B}"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xmlns="" val="758777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extLst/>
          </a:lstStyle>
          <a:p>
            <a:fld id="{09D0179D-D942-43CD-98C0-690C5167E983}" type="datetime1">
              <a:rPr lang="ru-RU" smtClean="0">
                <a:solidFill>
                  <a:prstClr val="black"/>
                </a:solidFill>
              </a:rPr>
              <a:pPr/>
              <a:t>04.04.2017</a:t>
            </a:fld>
            <a:endParaRPr lang="ru-RU">
              <a:solidFill>
                <a:prstClr val="black"/>
              </a:solidFill>
            </a:endParaRPr>
          </a:p>
        </p:txBody>
      </p:sp>
      <p:sp>
        <p:nvSpPr>
          <p:cNvPr id="4" name="Нижний колонтитул 3"/>
          <p:cNvSpPr>
            <a:spLocks noGrp="1"/>
          </p:cNvSpPr>
          <p:nvPr>
            <p:ph type="ftr" sz="quarter" idx="11"/>
          </p:nvPr>
        </p:nvSpPr>
        <p:spPr/>
        <p:txBody>
          <a:bodyPr/>
          <a:lstStyle>
            <a:extLst/>
          </a:lstStyle>
          <a:p>
            <a:endParaRPr lang="ru-RU">
              <a:solidFill>
                <a:prstClr val="black"/>
              </a:solidFill>
            </a:endParaRPr>
          </a:p>
        </p:txBody>
      </p:sp>
      <p:sp>
        <p:nvSpPr>
          <p:cNvPr id="5" name="Номер слайда 4"/>
          <p:cNvSpPr>
            <a:spLocks noGrp="1"/>
          </p:cNvSpPr>
          <p:nvPr>
            <p:ph type="sldNum" sz="quarter" idx="12"/>
          </p:nvPr>
        </p:nvSpPr>
        <p:spPr/>
        <p:txBody>
          <a:bodyPr/>
          <a:lstStyle>
            <a:extLst/>
          </a:lstStyle>
          <a:p>
            <a:fld id="{FBF750E4-7867-45A6-94BB-B30865F9216B}" type="slidenum">
              <a:rPr lang="ru-RU" smtClean="0">
                <a:solidFill>
                  <a:prstClr val="black"/>
                </a:solidFill>
              </a:rPr>
              <a:pPr/>
              <a:t>‹#›</a:t>
            </a:fld>
            <a:endParaRPr lang="ru-RU">
              <a:solidFill>
                <a:prstClr val="black"/>
              </a:solidFill>
            </a:endParaRPr>
          </a:p>
        </p:txBody>
      </p:sp>
      <p:sp>
        <p:nvSpPr>
          <p:cNvPr id="6" name="Заголовок 5"/>
          <p:cNvSpPr>
            <a:spLocks noGrp="1"/>
          </p:cNvSpPr>
          <p:nvPr>
            <p:ph type="title"/>
          </p:nvPr>
        </p:nvSpPr>
        <p:spPr/>
        <p:txBody>
          <a:bodyPr rtlCol="0"/>
          <a:lstStyle>
            <a:extLst/>
          </a:lstStyle>
          <a:p>
            <a:r>
              <a:rPr kumimoji="0" lang="ru-RU" smtClean="0"/>
              <a:t>Образец заголовка</a:t>
            </a:r>
            <a:endParaRPr kumimoji="0" lang="en-US"/>
          </a:p>
        </p:txBody>
      </p:sp>
    </p:spTree>
    <p:extLst>
      <p:ext uri="{BB962C8B-B14F-4D97-AF65-F5344CB8AC3E}">
        <p14:creationId xmlns:p14="http://schemas.microsoft.com/office/powerpoint/2010/main" xmlns="" val="27179403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04C94F6D-EF60-461F-94C7-70A81B9C597F}" type="datetime1">
              <a:rPr lang="ru-RU" smtClean="0">
                <a:solidFill>
                  <a:prstClr val="black"/>
                </a:solidFill>
              </a:rPr>
              <a:pPr/>
              <a:t>04.04.2017</a:t>
            </a:fld>
            <a:endParaRPr lang="ru-RU">
              <a:solidFill>
                <a:prstClr val="black"/>
              </a:solidFill>
            </a:endParaRPr>
          </a:p>
        </p:txBody>
      </p:sp>
      <p:sp>
        <p:nvSpPr>
          <p:cNvPr id="3" name="Нижний колонтитул 2"/>
          <p:cNvSpPr>
            <a:spLocks noGrp="1"/>
          </p:cNvSpPr>
          <p:nvPr>
            <p:ph type="ftr" sz="quarter" idx="11"/>
          </p:nvPr>
        </p:nvSpPr>
        <p:spPr/>
        <p:txBody>
          <a:bodyPr/>
          <a:lstStyle>
            <a:extLst/>
          </a:lstStyle>
          <a:p>
            <a:endParaRPr lang="ru-RU">
              <a:solidFill>
                <a:prstClr val="black"/>
              </a:solidFill>
            </a:endParaRPr>
          </a:p>
        </p:txBody>
      </p:sp>
      <p:sp>
        <p:nvSpPr>
          <p:cNvPr id="4" name="Номер слайда 3"/>
          <p:cNvSpPr>
            <a:spLocks noGrp="1"/>
          </p:cNvSpPr>
          <p:nvPr>
            <p:ph type="sldNum" sz="quarter" idx="12"/>
          </p:nvPr>
        </p:nvSpPr>
        <p:spPr/>
        <p:txBody>
          <a:bodyPr/>
          <a:lstStyle>
            <a:extLst/>
          </a:lstStyle>
          <a:p>
            <a:fld id="{FBF750E4-7867-45A6-94BB-B30865F9216B}"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xmlns="" val="21986236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8969376" y="6407944"/>
            <a:ext cx="2560320" cy="365760"/>
          </a:xfrm>
        </p:spPr>
        <p:txBody>
          <a:bodyPr/>
          <a:lstStyle>
            <a:extLst/>
          </a:lstStyle>
          <a:p>
            <a:fld id="{6D8CA4FE-F7B7-4116-AECA-4BD5713B31E5}" type="datetime1">
              <a:rPr lang="ru-RU" smtClean="0">
                <a:solidFill>
                  <a:prstClr val="black"/>
                </a:solidFill>
              </a:rPr>
              <a:pPr/>
              <a:t>04.04.2017</a:t>
            </a:fld>
            <a:endParaRPr lang="ru-RU">
              <a:solidFill>
                <a:prstClr val="black"/>
              </a:solidFill>
            </a:endParaRPr>
          </a:p>
        </p:txBody>
      </p:sp>
      <p:sp>
        <p:nvSpPr>
          <p:cNvPr id="6" name="Нижний колонтитул 5"/>
          <p:cNvSpPr>
            <a:spLocks noGrp="1"/>
          </p:cNvSpPr>
          <p:nvPr>
            <p:ph type="ftr" sz="quarter" idx="11"/>
          </p:nvPr>
        </p:nvSpPr>
        <p:spPr/>
        <p:txBody>
          <a:bodyPr/>
          <a:lstStyle>
            <a:extLst/>
          </a:lstStyle>
          <a:p>
            <a:endParaRPr lang="ru-RU">
              <a:solidFill>
                <a:prstClr val="black"/>
              </a:solidFill>
            </a:endParaRPr>
          </a:p>
        </p:txBody>
      </p:sp>
      <p:sp>
        <p:nvSpPr>
          <p:cNvPr id="7" name="Номер слайда 6"/>
          <p:cNvSpPr>
            <a:spLocks noGrp="1"/>
          </p:cNvSpPr>
          <p:nvPr>
            <p:ph type="sldNum" sz="quarter" idx="12"/>
          </p:nvPr>
        </p:nvSpPr>
        <p:spPr/>
        <p:txBody>
          <a:bodyPr/>
          <a:lstStyle>
            <a:extLst/>
          </a:lstStyle>
          <a:p>
            <a:fld id="{FBF750E4-7867-45A6-94BB-B30865F9216B}"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xmlns="" val="22684480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3" name="Рисунок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ru-RU" smtClean="0"/>
              <a:t>Вставка рисунка</a:t>
            </a:r>
            <a:endParaRPr kumimoji="0" lang="en-US" dirty="0"/>
          </a:p>
        </p:txBody>
      </p:sp>
      <p:sp>
        <p:nvSpPr>
          <p:cNvPr id="5" name="Дата 4"/>
          <p:cNvSpPr>
            <a:spLocks noGrp="1"/>
          </p:cNvSpPr>
          <p:nvPr>
            <p:ph type="dt" sz="half" idx="10"/>
          </p:nvPr>
        </p:nvSpPr>
        <p:spPr/>
        <p:txBody>
          <a:bodyPr/>
          <a:lstStyle>
            <a:lvl1pPr>
              <a:defRPr>
                <a:solidFill>
                  <a:schemeClr val="tx1"/>
                </a:solidFill>
              </a:defRPr>
            </a:lvl1pPr>
            <a:extLst/>
          </a:lstStyle>
          <a:p>
            <a:fld id="{8E25A7EC-C5AC-4331-A3D4-26317916DA14}" type="datetime1">
              <a:rPr lang="ru-RU" smtClean="0">
                <a:solidFill>
                  <a:prstClr val="black"/>
                </a:solidFill>
              </a:rPr>
              <a:pPr/>
              <a:t>04.04.2017</a:t>
            </a:fld>
            <a:endParaRPr lang="ru-RU">
              <a:solidFill>
                <a:prstClr val="black"/>
              </a:solidFill>
            </a:endParaRPr>
          </a:p>
        </p:txBody>
      </p:sp>
      <p:sp>
        <p:nvSpPr>
          <p:cNvPr id="6" name="Нижний колонтитул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ru-RU">
              <a:solidFill>
                <a:prstClr val="black"/>
              </a:solidFill>
            </a:endParaRPr>
          </a:p>
        </p:txBody>
      </p:sp>
      <p:sp>
        <p:nvSpPr>
          <p:cNvPr id="7" name="Номер слайда 6"/>
          <p:cNvSpPr>
            <a:spLocks noGrp="1"/>
          </p:cNvSpPr>
          <p:nvPr>
            <p:ph type="sldNum" sz="quarter" idx="12"/>
          </p:nvPr>
        </p:nvSpPr>
        <p:spPr/>
        <p:txBody>
          <a:bodyPr/>
          <a:lstStyle>
            <a:lvl1pPr>
              <a:defRPr>
                <a:solidFill>
                  <a:schemeClr val="tx1"/>
                </a:solidFill>
              </a:defRPr>
            </a:lvl1pPr>
            <a:extLst/>
          </a:lstStyle>
          <a:p>
            <a:fld id="{FBF750E4-7867-45A6-94BB-B30865F9216B}" type="slidenum">
              <a:rPr lang="ru-RU" smtClean="0">
                <a:solidFill>
                  <a:prstClr val="black"/>
                </a:solidFill>
              </a:rPr>
              <a:pPr/>
              <a:t>‹#›</a:t>
            </a:fld>
            <a:endParaRPr lang="ru-RU">
              <a:solidFill>
                <a:prstClr val="black"/>
              </a:solidFill>
            </a:endParaRPr>
          </a:p>
        </p:txBody>
      </p:sp>
      <p:sp>
        <p:nvSpPr>
          <p:cNvPr id="2" name="Заголовок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ru-RU" smtClean="0"/>
              <a:t>Образец заголовка</a:t>
            </a:r>
            <a:endParaRPr kumimoji="0" lang="en-US"/>
          </a:p>
        </p:txBody>
      </p:sp>
      <p:sp>
        <p:nvSpPr>
          <p:cNvPr id="8" name="Полилиния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9" name="Полилиния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0" name="Прямоугольный треугольник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Прямая соединительная линия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Нашивка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Нашивка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xmlns="" val="10982152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609600" y="1481330"/>
            <a:ext cx="10972800" cy="438607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62EEF054-14AC-420A-9CFB-FC55F519B9C6}" type="datetime1">
              <a:rPr lang="ru-RU" smtClean="0">
                <a:solidFill>
                  <a:prstClr val="black"/>
                </a:solidFill>
              </a:rPr>
              <a:pPr/>
              <a:t>04.04.2017</a:t>
            </a:fld>
            <a:endParaRPr lang="ru-RU">
              <a:solidFill>
                <a:prstClr val="black"/>
              </a:solidFill>
            </a:endParaRPr>
          </a:p>
        </p:txBody>
      </p:sp>
      <p:sp>
        <p:nvSpPr>
          <p:cNvPr id="5" name="Нижний колонтитул 4"/>
          <p:cNvSpPr>
            <a:spLocks noGrp="1"/>
          </p:cNvSpPr>
          <p:nvPr>
            <p:ph type="ftr" sz="quarter" idx="11"/>
          </p:nvPr>
        </p:nvSpPr>
        <p:spPr/>
        <p:txBody>
          <a:bodyPr/>
          <a:lstStyle>
            <a:extLst/>
          </a:lstStyle>
          <a:p>
            <a:endParaRPr lang="ru-RU">
              <a:solidFill>
                <a:prstClr val="black"/>
              </a:solidFill>
            </a:endParaRPr>
          </a:p>
        </p:txBody>
      </p:sp>
      <p:sp>
        <p:nvSpPr>
          <p:cNvPr id="6" name="Номер слайда 5"/>
          <p:cNvSpPr>
            <a:spLocks noGrp="1"/>
          </p:cNvSpPr>
          <p:nvPr>
            <p:ph type="sldNum" sz="quarter" idx="12"/>
          </p:nvPr>
        </p:nvSpPr>
        <p:spPr/>
        <p:txBody>
          <a:bodyPr/>
          <a:lstStyle>
            <a:extLst/>
          </a:lstStyle>
          <a:p>
            <a:fld id="{FBF750E4-7867-45A6-94BB-B30865F9216B}"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xmlns="" val="22634344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9125351" y="274641"/>
            <a:ext cx="2369960" cy="5592761"/>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609600" y="274641"/>
            <a:ext cx="8432800" cy="5592760"/>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DEEC5A8F-B865-4D9C-98ED-392DA13F3C41}" type="datetime1">
              <a:rPr lang="ru-RU" smtClean="0">
                <a:solidFill>
                  <a:prstClr val="black"/>
                </a:solidFill>
              </a:rPr>
              <a:pPr/>
              <a:t>04.04.2017</a:t>
            </a:fld>
            <a:endParaRPr lang="ru-RU">
              <a:solidFill>
                <a:prstClr val="black"/>
              </a:solidFill>
            </a:endParaRPr>
          </a:p>
        </p:txBody>
      </p:sp>
      <p:sp>
        <p:nvSpPr>
          <p:cNvPr id="5" name="Нижний колонтитул 4"/>
          <p:cNvSpPr>
            <a:spLocks noGrp="1"/>
          </p:cNvSpPr>
          <p:nvPr>
            <p:ph type="ftr" sz="quarter" idx="11"/>
          </p:nvPr>
        </p:nvSpPr>
        <p:spPr/>
        <p:txBody>
          <a:bodyPr/>
          <a:lstStyle>
            <a:extLst/>
          </a:lstStyle>
          <a:p>
            <a:endParaRPr lang="ru-RU">
              <a:solidFill>
                <a:prstClr val="black"/>
              </a:solidFill>
            </a:endParaRPr>
          </a:p>
        </p:txBody>
      </p:sp>
      <p:sp>
        <p:nvSpPr>
          <p:cNvPr id="6" name="Номер слайда 5"/>
          <p:cNvSpPr>
            <a:spLocks noGrp="1"/>
          </p:cNvSpPr>
          <p:nvPr>
            <p:ph type="sldNum" sz="quarter" idx="12"/>
          </p:nvPr>
        </p:nvSpPr>
        <p:spPr/>
        <p:txBody>
          <a:bodyPr/>
          <a:lstStyle>
            <a:extLst/>
          </a:lstStyle>
          <a:p>
            <a:fld id="{FBF750E4-7867-45A6-94BB-B30865F9216B}"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xmlns="" val="2291047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8969376" y="6407944"/>
            <a:ext cx="2560320" cy="365760"/>
          </a:xfrm>
        </p:spPr>
        <p:txBody>
          <a:bodyPr/>
          <a:lstStyle>
            <a:extLst/>
          </a:lstStyle>
          <a:p>
            <a:fld id="{A61597DA-44B0-4FA3-91F0-58C34A86AF38}" type="datetimeFigureOut">
              <a:rPr lang="ru-RU" smtClean="0">
                <a:solidFill>
                  <a:prstClr val="black"/>
                </a:solidFill>
              </a:rPr>
              <a:pPr/>
              <a:t>04.04.2017</a:t>
            </a:fld>
            <a:endParaRPr lang="ru-RU">
              <a:solidFill>
                <a:prstClr val="black"/>
              </a:solidFill>
            </a:endParaRPr>
          </a:p>
        </p:txBody>
      </p:sp>
      <p:sp>
        <p:nvSpPr>
          <p:cNvPr id="6" name="Нижний колонтитул 5"/>
          <p:cNvSpPr>
            <a:spLocks noGrp="1"/>
          </p:cNvSpPr>
          <p:nvPr>
            <p:ph type="ftr" sz="quarter" idx="11"/>
          </p:nvPr>
        </p:nvSpPr>
        <p:spPr/>
        <p:txBody>
          <a:bodyPr/>
          <a:lstStyle>
            <a:extLst/>
          </a:lstStyle>
          <a:p>
            <a:endParaRPr lang="ru-RU">
              <a:solidFill>
                <a:prstClr val="black"/>
              </a:solidFill>
            </a:endParaRPr>
          </a:p>
        </p:txBody>
      </p:sp>
      <p:sp>
        <p:nvSpPr>
          <p:cNvPr id="7" name="Номер слайда 6"/>
          <p:cNvSpPr>
            <a:spLocks noGrp="1"/>
          </p:cNvSpPr>
          <p:nvPr>
            <p:ph type="sldNum" sz="quarter" idx="12"/>
          </p:nvPr>
        </p:nvSpPr>
        <p:spPr/>
        <p:txBody>
          <a:bodyPr/>
          <a:lstStyle>
            <a:extLst/>
          </a:lstStyle>
          <a:p>
            <a:fld id="{FBF750E4-7867-45A6-94BB-B30865F9216B}"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xmlns="" val="3186162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3" name="Рисунок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ru-RU" smtClean="0"/>
              <a:t>Вставка рисунка</a:t>
            </a:r>
            <a:endParaRPr kumimoji="0" lang="en-US" dirty="0"/>
          </a:p>
        </p:txBody>
      </p:sp>
      <p:sp>
        <p:nvSpPr>
          <p:cNvPr id="5" name="Дата 4"/>
          <p:cNvSpPr>
            <a:spLocks noGrp="1"/>
          </p:cNvSpPr>
          <p:nvPr>
            <p:ph type="dt" sz="half" idx="10"/>
          </p:nvPr>
        </p:nvSpPr>
        <p:spPr/>
        <p:txBody>
          <a:bodyPr/>
          <a:lstStyle>
            <a:lvl1pPr>
              <a:defRPr>
                <a:solidFill>
                  <a:schemeClr val="tx1"/>
                </a:solidFill>
              </a:defRPr>
            </a:lvl1pPr>
            <a:extLst/>
          </a:lstStyle>
          <a:p>
            <a:fld id="{A61597DA-44B0-4FA3-91F0-58C34A86AF38}" type="datetimeFigureOut">
              <a:rPr lang="ru-RU" smtClean="0">
                <a:solidFill>
                  <a:prstClr val="black"/>
                </a:solidFill>
              </a:rPr>
              <a:pPr/>
              <a:t>04.04.2017</a:t>
            </a:fld>
            <a:endParaRPr lang="ru-RU">
              <a:solidFill>
                <a:prstClr val="black"/>
              </a:solidFill>
            </a:endParaRPr>
          </a:p>
        </p:txBody>
      </p:sp>
      <p:sp>
        <p:nvSpPr>
          <p:cNvPr id="6" name="Нижний колонтитул 5"/>
          <p:cNvSpPr>
            <a:spLocks noGrp="1"/>
          </p:cNvSpPr>
          <p:nvPr>
            <p:ph type="ftr" sz="quarter" idx="11"/>
          </p:nvPr>
        </p:nvSpPr>
        <p:spPr>
          <a:xfrm>
            <a:off x="5840104" y="6407955"/>
            <a:ext cx="3134241" cy="365125"/>
          </a:xfrm>
        </p:spPr>
        <p:txBody>
          <a:bodyPr/>
          <a:lstStyle>
            <a:lvl1pPr>
              <a:defRPr>
                <a:solidFill>
                  <a:schemeClr val="tx1"/>
                </a:solidFill>
              </a:defRPr>
            </a:lvl1pPr>
            <a:extLst/>
          </a:lstStyle>
          <a:p>
            <a:endParaRPr lang="ru-RU">
              <a:solidFill>
                <a:prstClr val="black"/>
              </a:solidFill>
            </a:endParaRPr>
          </a:p>
        </p:txBody>
      </p:sp>
      <p:sp>
        <p:nvSpPr>
          <p:cNvPr id="7" name="Номер слайда 6"/>
          <p:cNvSpPr>
            <a:spLocks noGrp="1"/>
          </p:cNvSpPr>
          <p:nvPr>
            <p:ph type="sldNum" sz="quarter" idx="12"/>
          </p:nvPr>
        </p:nvSpPr>
        <p:spPr/>
        <p:txBody>
          <a:bodyPr/>
          <a:lstStyle>
            <a:lvl1pPr>
              <a:defRPr>
                <a:solidFill>
                  <a:schemeClr val="tx1"/>
                </a:solidFill>
              </a:defRPr>
            </a:lvl1pPr>
            <a:extLst/>
          </a:lstStyle>
          <a:p>
            <a:fld id="{FBF750E4-7867-45A6-94BB-B30865F9216B}" type="slidenum">
              <a:rPr lang="ru-RU" smtClean="0">
                <a:solidFill>
                  <a:prstClr val="black"/>
                </a:solidFill>
              </a:rPr>
              <a:pPr/>
              <a:t>‹#›</a:t>
            </a:fld>
            <a:endParaRPr lang="ru-RU">
              <a:solidFill>
                <a:prstClr val="black"/>
              </a:solidFill>
            </a:endParaRPr>
          </a:p>
        </p:txBody>
      </p:sp>
      <p:sp>
        <p:nvSpPr>
          <p:cNvPr id="2" name="Заголовок 1"/>
          <p:cNvSpPr>
            <a:spLocks noGrp="1"/>
          </p:cNvSpPr>
          <p:nvPr>
            <p:ph type="title"/>
          </p:nvPr>
        </p:nvSpPr>
        <p:spPr>
          <a:xfrm>
            <a:off x="304801"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ru-RU" smtClean="0"/>
              <a:t>Образец заголовка</a:t>
            </a:r>
            <a:endParaRPr kumimoji="0" lang="en-US"/>
          </a:p>
        </p:txBody>
      </p:sp>
      <p:sp>
        <p:nvSpPr>
          <p:cNvPr id="8" name="Полилиния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9" name="Полилиния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0" name="Прямоугольный треугольник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1" name="Прямая соединительная линия 10"/>
          <p:cNvCxnSpPr/>
          <p:nvPr/>
        </p:nvCxnSpPr>
        <p:spPr>
          <a:xfrm>
            <a:off x="-12316" y="578774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Нашивка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
        <p:nvSpPr>
          <p:cNvPr id="13" name="Нашивка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sz="1800">
              <a:solidFill>
                <a:prstClr val="white"/>
              </a:solidFill>
            </a:endParaRPr>
          </a:p>
        </p:txBody>
      </p:sp>
    </p:spTree>
    <p:extLst>
      <p:ext uri="{BB962C8B-B14F-4D97-AF65-F5344CB8AC3E}">
        <p14:creationId xmlns:p14="http://schemas.microsoft.com/office/powerpoint/2010/main" xmlns="" val="4022737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Полилиния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Прямоугольный треугольник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Прямая соединительная линия 14"/>
          <p:cNvCxnSpPr/>
          <p:nvPr/>
        </p:nvCxnSpPr>
        <p:spPr>
          <a:xfrm>
            <a:off x="-12316" y="578774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ru-RU" smtClean="0"/>
              <a:t>Образец заголовка</a:t>
            </a:r>
            <a:endParaRPr kumimoji="0" lang="en-US"/>
          </a:p>
        </p:txBody>
      </p:sp>
      <p:sp>
        <p:nvSpPr>
          <p:cNvPr id="30" name="Текст 29"/>
          <p:cNvSpPr>
            <a:spLocks noGrp="1"/>
          </p:cNvSpPr>
          <p:nvPr>
            <p:ph type="body" idx="1"/>
          </p:nvPr>
        </p:nvSpPr>
        <p:spPr>
          <a:xfrm>
            <a:off x="609600" y="1481336"/>
            <a:ext cx="10972800" cy="4525963"/>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pPr fontAlgn="base">
              <a:spcBef>
                <a:spcPct val="0"/>
              </a:spcBef>
              <a:spcAft>
                <a:spcPct val="0"/>
              </a:spcAft>
              <a:defRPr/>
            </a:pPr>
            <a:fld id="{799030BD-720E-42D2-8921-6B83EA252D4B}" type="datetimeFigureOut">
              <a:rPr lang="en-GB" smtClean="0">
                <a:solidFill>
                  <a:prstClr val="black">
                    <a:tint val="75000"/>
                  </a:prstClr>
                </a:solidFill>
                <a:latin typeface="Univers" pitchFamily="34" charset="0"/>
              </a:rPr>
              <a:pPr fontAlgn="base">
                <a:spcBef>
                  <a:spcPct val="0"/>
                </a:spcBef>
                <a:spcAft>
                  <a:spcPct val="0"/>
                </a:spcAft>
                <a:defRPr/>
              </a:pPr>
              <a:t>04/04/2017</a:t>
            </a:fld>
            <a:endParaRPr lang="en-GB">
              <a:solidFill>
                <a:prstClr val="black">
                  <a:tint val="75000"/>
                </a:prstClr>
              </a:solidFill>
              <a:latin typeface="Univers" pitchFamily="34" charset="0"/>
            </a:endParaRPr>
          </a:p>
        </p:txBody>
      </p:sp>
      <p:sp>
        <p:nvSpPr>
          <p:cNvPr id="22" name="Нижний колонтитул 21"/>
          <p:cNvSpPr>
            <a:spLocks noGrp="1"/>
          </p:cNvSpPr>
          <p:nvPr>
            <p:ph type="ftr" sz="quarter" idx="3"/>
          </p:nvPr>
        </p:nvSpPr>
        <p:spPr>
          <a:xfrm>
            <a:off x="5840104" y="6407955"/>
            <a:ext cx="3134241" cy="365125"/>
          </a:xfrm>
          <a:prstGeom prst="rect">
            <a:avLst/>
          </a:prstGeom>
        </p:spPr>
        <p:txBody>
          <a:bodyPr vert="horz" anchor="b"/>
          <a:lstStyle>
            <a:lvl1pPr algn="r" eaLnBrk="1" latinLnBrk="0" hangingPunct="1">
              <a:defRPr kumimoji="0" sz="1000">
                <a:solidFill>
                  <a:schemeClr val="tx1"/>
                </a:solidFill>
              </a:defRPr>
            </a:lvl1pPr>
            <a:extLst/>
          </a:lstStyle>
          <a:p>
            <a:pPr fontAlgn="base">
              <a:spcBef>
                <a:spcPct val="0"/>
              </a:spcBef>
              <a:spcAft>
                <a:spcPct val="0"/>
              </a:spcAft>
              <a:defRPr/>
            </a:pPr>
            <a:endParaRPr lang="en-GB">
              <a:solidFill>
                <a:prstClr val="black">
                  <a:tint val="75000"/>
                </a:prstClr>
              </a:solidFill>
              <a:latin typeface="Univers" pitchFamily="34" charset="0"/>
            </a:endParaRPr>
          </a:p>
        </p:txBody>
      </p:sp>
      <p:sp>
        <p:nvSpPr>
          <p:cNvPr id="18" name="Номер слайда 17"/>
          <p:cNvSpPr>
            <a:spLocks noGrp="1"/>
          </p:cNvSpPr>
          <p:nvPr>
            <p:ph type="sldNum" sz="quarter" idx="4"/>
          </p:nvPr>
        </p:nvSpPr>
        <p:spPr>
          <a:xfrm>
            <a:off x="11529696" y="6407955"/>
            <a:ext cx="487680" cy="365125"/>
          </a:xfrm>
          <a:prstGeom prst="rect">
            <a:avLst/>
          </a:prstGeom>
        </p:spPr>
        <p:txBody>
          <a:bodyPr vert="horz" anchor="b"/>
          <a:lstStyle>
            <a:lvl1pPr algn="r" eaLnBrk="1" latinLnBrk="0" hangingPunct="1">
              <a:defRPr kumimoji="0" sz="1000" b="0">
                <a:solidFill>
                  <a:schemeClr val="tx1"/>
                </a:solidFill>
              </a:defRPr>
            </a:lvl1pPr>
            <a:extLst/>
          </a:lstStyle>
          <a:p>
            <a:pPr fontAlgn="base">
              <a:spcBef>
                <a:spcPct val="0"/>
              </a:spcBef>
              <a:spcAft>
                <a:spcPct val="0"/>
              </a:spcAft>
              <a:defRPr/>
            </a:pPr>
            <a:fld id="{1576D1E7-76C4-4EEA-AEAE-95F02A26A468}" type="slidenum">
              <a:rPr lang="en-GB" smtClean="0">
                <a:solidFill>
                  <a:prstClr val="black">
                    <a:tint val="75000"/>
                  </a:prstClr>
                </a:solidFill>
                <a:latin typeface="Univers" pitchFamily="34" charset="0"/>
              </a:rPr>
              <a:pPr fontAlgn="base">
                <a:spcBef>
                  <a:spcPct val="0"/>
                </a:spcBef>
                <a:spcAft>
                  <a:spcPct val="0"/>
                </a:spcAft>
                <a:defRPr/>
              </a:pPr>
              <a:t>‹#›</a:t>
            </a:fld>
            <a:endParaRPr lang="en-GB">
              <a:solidFill>
                <a:prstClr val="black">
                  <a:tint val="75000"/>
                </a:prstClr>
              </a:solidFill>
              <a:latin typeface="Univers" pitchFamily="34" charset="0"/>
            </a:endParaRPr>
          </a:p>
        </p:txBody>
      </p:sp>
    </p:spTree>
    <p:extLst>
      <p:ext uri="{BB962C8B-B14F-4D97-AF65-F5344CB8AC3E}">
        <p14:creationId xmlns:p14="http://schemas.microsoft.com/office/powerpoint/2010/main" xmlns="" val="241417493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10FA-F613-4052-B590-B5983CD946CC}" type="datetime1">
              <a:rPr lang="en-US" smtClean="0">
                <a:solidFill>
                  <a:prstClr val="black">
                    <a:tint val="75000"/>
                  </a:prstClr>
                </a:solidFill>
              </a:rPr>
              <a:pPr/>
              <a:t>4/4/2017</a:t>
            </a:fld>
            <a:endParaRPr lang="en-US">
              <a:solidFill>
                <a:prstClr val="black">
                  <a:tint val="75000"/>
                </a:prstClr>
              </a:solidFill>
            </a:endParaRPr>
          </a:p>
        </p:txBody>
      </p:sp>
      <p:sp>
        <p:nvSpPr>
          <p:cNvPr id="5" name="Нижний колонтитул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Номер слайда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12136386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2" name="Полилиния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4" name="Прямоугольный треугольник 13"/>
          <p:cNvSpPr>
            <a:spLocks/>
          </p:cNvSpPr>
          <p:nvPr/>
        </p:nvSpPr>
        <p:spPr bwMode="auto">
          <a:xfrm>
            <a:off x="-8056" y="5791253"/>
            <a:ext cx="4536419"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5" name="Прямая соединительная линия 14"/>
          <p:cNvCxnSpPr/>
          <p:nvPr/>
        </p:nvCxnSpPr>
        <p:spPr>
          <a:xfrm>
            <a:off x="-12316" y="578774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ru-RU" smtClean="0"/>
              <a:t>Образец заголовка</a:t>
            </a:r>
            <a:endParaRPr kumimoji="0" lang="en-US"/>
          </a:p>
        </p:txBody>
      </p:sp>
      <p:sp>
        <p:nvSpPr>
          <p:cNvPr id="30" name="Текст 29"/>
          <p:cNvSpPr>
            <a:spLocks noGrp="1"/>
          </p:cNvSpPr>
          <p:nvPr>
            <p:ph type="body" idx="1"/>
          </p:nvPr>
        </p:nvSpPr>
        <p:spPr>
          <a:xfrm>
            <a:off x="609600" y="1481336"/>
            <a:ext cx="10972800" cy="4525963"/>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FE6C03CC-6F6E-4C4C-8769-2EE65AA77297}" type="datetime1">
              <a:rPr lang="ru-RU" smtClean="0">
                <a:solidFill>
                  <a:prstClr val="black"/>
                </a:solidFill>
              </a:rPr>
              <a:pPr/>
              <a:t>04.04.2017</a:t>
            </a:fld>
            <a:endParaRPr lang="ru-RU">
              <a:solidFill>
                <a:prstClr val="black"/>
              </a:solidFill>
            </a:endParaRPr>
          </a:p>
        </p:txBody>
      </p:sp>
      <p:sp>
        <p:nvSpPr>
          <p:cNvPr id="22" name="Нижний колонтитул 21"/>
          <p:cNvSpPr>
            <a:spLocks noGrp="1"/>
          </p:cNvSpPr>
          <p:nvPr>
            <p:ph type="ftr" sz="quarter" idx="3"/>
          </p:nvPr>
        </p:nvSpPr>
        <p:spPr>
          <a:xfrm>
            <a:off x="5840104" y="640795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ru-RU">
              <a:solidFill>
                <a:prstClr val="black"/>
              </a:solidFill>
            </a:endParaRPr>
          </a:p>
        </p:txBody>
      </p:sp>
      <p:sp>
        <p:nvSpPr>
          <p:cNvPr id="18" name="Номер слайда 17"/>
          <p:cNvSpPr>
            <a:spLocks noGrp="1"/>
          </p:cNvSpPr>
          <p:nvPr>
            <p:ph type="sldNum" sz="quarter" idx="4"/>
          </p:nvPr>
        </p:nvSpPr>
        <p:spPr>
          <a:xfrm>
            <a:off x="11529696" y="6407955"/>
            <a:ext cx="487680" cy="365125"/>
          </a:xfrm>
          <a:prstGeom prst="rect">
            <a:avLst/>
          </a:prstGeom>
        </p:spPr>
        <p:txBody>
          <a:bodyPr vert="horz" anchor="b"/>
          <a:lstStyle>
            <a:lvl1pPr algn="r" eaLnBrk="1" latinLnBrk="0" hangingPunct="1">
              <a:defRPr kumimoji="0" sz="1000" b="0">
                <a:solidFill>
                  <a:schemeClr val="tx1"/>
                </a:solidFill>
              </a:defRPr>
            </a:lvl1pPr>
            <a:extLst/>
          </a:lstStyle>
          <a:p>
            <a:fld id="{FBF750E4-7867-45A6-94BB-B30865F9216B}" type="slidenum">
              <a:rPr lang="ru-RU" smtClean="0">
                <a:solidFill>
                  <a:prstClr val="black"/>
                </a:solidFill>
              </a:rPr>
              <a:pPr/>
              <a:t>‹#›</a:t>
            </a:fld>
            <a:endParaRPr lang="ru-RU">
              <a:solidFill>
                <a:prstClr val="black"/>
              </a:solidFill>
            </a:endParaRPr>
          </a:p>
        </p:txBody>
      </p:sp>
    </p:spTree>
    <p:extLst>
      <p:ext uri="{BB962C8B-B14F-4D97-AF65-F5344CB8AC3E}">
        <p14:creationId xmlns:p14="http://schemas.microsoft.com/office/powerpoint/2010/main" xmlns="" val="202783268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5" name="Нижний колонтитул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Номер слайда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852730"/>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5" name="Нижний колонтитул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Номер слайда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88631088"/>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2"/>
          </p:nvPr>
        </p:nvSpPr>
        <p:spPr>
          <a:xfrm>
            <a:off x="838200" y="635636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856C0-E405-4687-BA39-F228CEEED4D7}" type="datetimeFigureOut">
              <a:rPr lang="en-US" smtClean="0">
                <a:solidFill>
                  <a:prstClr val="black">
                    <a:tint val="75000"/>
                  </a:prstClr>
                </a:solidFill>
              </a:rPr>
              <a:pPr/>
              <a:t>4/4/2017</a:t>
            </a:fld>
            <a:endParaRPr lang="en-US">
              <a:solidFill>
                <a:prstClr val="black">
                  <a:tint val="75000"/>
                </a:prstClr>
              </a:solidFill>
            </a:endParaRPr>
          </a:p>
        </p:txBody>
      </p:sp>
      <p:sp>
        <p:nvSpPr>
          <p:cNvPr id="5" name="Нижний колонтитул 4"/>
          <p:cNvSpPr>
            <a:spLocks noGrp="1"/>
          </p:cNvSpPr>
          <p:nvPr>
            <p:ph type="ftr" sz="quarter" idx="3"/>
          </p:nvPr>
        </p:nvSpPr>
        <p:spPr>
          <a:xfrm>
            <a:off x="4038600" y="635636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Номер слайда 5"/>
          <p:cNvSpPr>
            <a:spLocks noGrp="1"/>
          </p:cNvSpPr>
          <p:nvPr>
            <p:ph type="sldNum" sz="quarter" idx="4"/>
          </p:nvPr>
        </p:nvSpPr>
        <p:spPr>
          <a:xfrm>
            <a:off x="8610600" y="635636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029386-C4BD-4AA4-B116-9B6182A467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68671067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2" name="Полилиния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sz="1800">
              <a:solidFill>
                <a:prstClr val="black"/>
              </a:solidFill>
            </a:endParaRPr>
          </a:p>
        </p:txBody>
      </p:sp>
      <p:sp>
        <p:nvSpPr>
          <p:cNvPr id="14" name="Прямоугольный треугольник 13"/>
          <p:cNvSpPr>
            <a:spLocks/>
          </p:cNvSpPr>
          <p:nvPr/>
        </p:nvSpPr>
        <p:spPr bwMode="auto">
          <a:xfrm>
            <a:off x="-8056" y="5791253"/>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sz="1800">
              <a:solidFill>
                <a:prstClr val="white"/>
              </a:solidFill>
            </a:endParaRPr>
          </a:p>
        </p:txBody>
      </p:sp>
      <p:cxnSp>
        <p:nvCxnSpPr>
          <p:cNvPr id="15" name="Прямая соединительная линия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ru-RU" smtClean="0"/>
              <a:t>Образец заголовка</a:t>
            </a:r>
            <a:endParaRPr kumimoji="0" lang="en-US"/>
          </a:p>
        </p:txBody>
      </p:sp>
      <p:sp>
        <p:nvSpPr>
          <p:cNvPr id="30" name="Текст 29"/>
          <p:cNvSpPr>
            <a:spLocks noGrp="1"/>
          </p:cNvSpPr>
          <p:nvPr>
            <p:ph type="body" idx="1"/>
          </p:nvPr>
        </p:nvSpPr>
        <p:spPr>
          <a:xfrm>
            <a:off x="609600" y="1481329"/>
            <a:ext cx="10972800" cy="4525963"/>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pPr fontAlgn="base">
              <a:spcBef>
                <a:spcPct val="0"/>
              </a:spcBef>
              <a:spcAft>
                <a:spcPct val="0"/>
              </a:spcAft>
              <a:defRPr/>
            </a:pPr>
            <a:fld id="{78ED2242-0FFC-4B84-BDD6-98CB2A368C4A}" type="datetime1">
              <a:rPr lang="ru-RU" smtClean="0">
                <a:solidFill>
                  <a:prstClr val="black">
                    <a:tint val="75000"/>
                  </a:prstClr>
                </a:solidFill>
                <a:latin typeface="Univers" pitchFamily="34" charset="0"/>
              </a:rPr>
              <a:pPr fontAlgn="base">
                <a:spcBef>
                  <a:spcPct val="0"/>
                </a:spcBef>
                <a:spcAft>
                  <a:spcPct val="0"/>
                </a:spcAft>
                <a:defRPr/>
              </a:pPr>
              <a:t>04.04.2017</a:t>
            </a:fld>
            <a:endParaRPr lang="en-GB">
              <a:solidFill>
                <a:prstClr val="black">
                  <a:tint val="75000"/>
                </a:prstClr>
              </a:solidFill>
              <a:latin typeface="Univers" pitchFamily="34" charset="0"/>
            </a:endParaRPr>
          </a:p>
        </p:txBody>
      </p:sp>
      <p:sp>
        <p:nvSpPr>
          <p:cNvPr id="22" name="Нижний колонтитул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pPr fontAlgn="base">
              <a:spcBef>
                <a:spcPct val="0"/>
              </a:spcBef>
              <a:spcAft>
                <a:spcPct val="0"/>
              </a:spcAft>
              <a:defRPr/>
            </a:pPr>
            <a:endParaRPr lang="en-GB">
              <a:solidFill>
                <a:prstClr val="black">
                  <a:tint val="75000"/>
                </a:prstClr>
              </a:solidFill>
              <a:latin typeface="Univers" pitchFamily="34" charset="0"/>
            </a:endParaRPr>
          </a:p>
        </p:txBody>
      </p:sp>
      <p:sp>
        <p:nvSpPr>
          <p:cNvPr id="18" name="Номер слайда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pPr fontAlgn="base">
              <a:spcBef>
                <a:spcPct val="0"/>
              </a:spcBef>
              <a:spcAft>
                <a:spcPct val="0"/>
              </a:spcAft>
              <a:defRPr/>
            </a:pPr>
            <a:fld id="{1576D1E7-76C4-4EEA-AEAE-95F02A26A468}" type="slidenum">
              <a:rPr lang="en-GB" smtClean="0">
                <a:solidFill>
                  <a:prstClr val="black">
                    <a:tint val="75000"/>
                  </a:prstClr>
                </a:solidFill>
                <a:latin typeface="Univers" pitchFamily="34" charset="0"/>
              </a:rPr>
              <a:pPr fontAlgn="base">
                <a:spcBef>
                  <a:spcPct val="0"/>
                </a:spcBef>
                <a:spcAft>
                  <a:spcPct val="0"/>
                </a:spcAft>
                <a:defRPr/>
              </a:pPr>
              <a:t>‹#›</a:t>
            </a:fld>
            <a:endParaRPr lang="en-GB">
              <a:solidFill>
                <a:prstClr val="black">
                  <a:tint val="75000"/>
                </a:prstClr>
              </a:solidFill>
              <a:latin typeface="Univers" pitchFamily="34" charset="0"/>
            </a:endParaRPr>
          </a:p>
        </p:txBody>
      </p:sp>
    </p:spTree>
    <p:extLst>
      <p:ext uri="{BB962C8B-B14F-4D97-AF65-F5344CB8AC3E}">
        <p14:creationId xmlns:p14="http://schemas.microsoft.com/office/powerpoint/2010/main" xmlns="" val="2840835457"/>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2.xml"/><Relationship Id="rId1" Type="http://schemas.openxmlformats.org/officeDocument/2006/relationships/slideLayout" Target="../slideLayouts/slideLayout61.xml"/><Relationship Id="rId6" Type="http://schemas.openxmlformats.org/officeDocument/2006/relationships/image" Target="../media/image13.wmf"/><Relationship Id="rId5" Type="http://schemas.openxmlformats.org/officeDocument/2006/relationships/image" Target="../media/image12.wmf"/><Relationship Id="rId4" Type="http://schemas.openxmlformats.org/officeDocument/2006/relationships/image" Target="../media/image11.wmf"/></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1058;&#1057;_&#1084;&#1072;&#1090;&#1077;&#1084;&#1072;&#1090;&#1080;&#1082;&#1072;%202%20&#1082;&#1083;.docx" TargetMode="Externa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21.jpe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png"/></Relationships>
</file>

<file path=ppt/slides/_rels/slide42.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8.xml"/><Relationship Id="rId6" Type="http://schemas.openxmlformats.org/officeDocument/2006/relationships/image" Target="../media/image30.jpeg"/><Relationship Id="rId11" Type="http://schemas.openxmlformats.org/officeDocument/2006/relationships/image" Target="../media/image33.png"/><Relationship Id="rId5" Type="http://schemas.openxmlformats.org/officeDocument/2006/relationships/image" Target="../media/image29.jpeg"/><Relationship Id="rId10" Type="http://schemas.openxmlformats.org/officeDocument/2006/relationships/image" Target="../media/image32.jpeg"/><Relationship Id="rId4" Type="http://schemas.openxmlformats.org/officeDocument/2006/relationships/image" Target="../media/image28.png"/><Relationship Id="rId9"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4.xml"/><Relationship Id="rId5" Type="http://schemas.openxmlformats.org/officeDocument/2006/relationships/image" Target="../media/image37.png"/><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4.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5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6.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26.xml"/><Relationship Id="rId5" Type="http://schemas.openxmlformats.org/officeDocument/2006/relationships/image" Target="../media/image57.jpeg"/><Relationship Id="rId4" Type="http://schemas.microsoft.com/office/2007/relationships/hdphoto" Target="../media/hdphoto3.wdp"/></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809897" y="975360"/>
            <a:ext cx="10467703" cy="3835951"/>
          </a:xfrm>
        </p:spPr>
        <p:txBody>
          <a:bodyPr>
            <a:normAutofit/>
          </a:bodyPr>
          <a:lstStyle/>
          <a:p>
            <a:pPr algn="ctr"/>
            <a:r>
              <a:rPr lang="kk-KZ" sz="2800" b="1" i="1" dirty="0"/>
              <a:t>«</a:t>
            </a:r>
            <a:r>
              <a:rPr lang="kk-KZ" sz="5400" b="1" i="1" dirty="0">
                <a:latin typeface="Times New Roman" panose="02020603050405020304" pitchFamily="18" charset="0"/>
                <a:cs typeface="Times New Roman" panose="02020603050405020304" pitchFamily="18" charset="0"/>
              </a:rPr>
              <a:t>Білім беру мазмұнын жаңарту аясында білім алушылардың оқу жетістіктерін критериалды бағалау»</a:t>
            </a:r>
            <a:endParaRPr lang="ru-RU"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988082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2108849" y="260654"/>
            <a:ext cx="8130491" cy="1292662"/>
          </a:xfrm>
          <a:prstGeom prst="rect">
            <a:avLst/>
          </a:prstGeom>
        </p:spPr>
        <p:txBody>
          <a:bodyPr wrap="square">
            <a:spAutoFit/>
          </a:bodyPr>
          <a:lstStyle/>
          <a:p>
            <a:pPr algn="ctr"/>
            <a:r>
              <a:rPr lang="ru-RU" sz="2600" b="1" dirty="0" smtClean="0">
                <a:solidFill>
                  <a:prstClr val="black"/>
                </a:solidFill>
                <a:latin typeface="Times New Roman" panose="02020603050405020304" pitchFamily="18" charset="0"/>
                <a:cs typeface="Times New Roman" panose="02020603050405020304" pitchFamily="18" charset="0"/>
              </a:rPr>
              <a:t>БӨЛІМ/ОРТАҚ ТАҚЫРЫП БОЙЫНША ЖИЫНТЫҚ БАҒАЛАУҒА АРНАЛҒАН ТАПСЫРМА ДАЙЫНДАУ АЛГОРИТМІ</a:t>
            </a:r>
            <a:endParaRPr lang="ru-RU" sz="2600" b="1" dirty="0">
              <a:solidFill>
                <a:srgbClr val="FF0000"/>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FBF750E4-7867-45A6-94BB-B30865F9216B}" type="slidenum">
              <a:rPr lang="ru-RU" smtClean="0">
                <a:solidFill>
                  <a:prstClr val="black"/>
                </a:solidFill>
              </a:rPr>
              <a:pPr/>
              <a:t>10</a:t>
            </a:fld>
            <a:endParaRPr lang="ru-RU">
              <a:solidFill>
                <a:prstClr val="black"/>
              </a:solidFill>
            </a:endParaRPr>
          </a:p>
        </p:txBody>
      </p:sp>
      <p:pic>
        <p:nvPicPr>
          <p:cNvPr id="119810" name="Picture 2"/>
          <p:cNvPicPr>
            <a:picLocks noChangeAspect="1" noChangeArrowheads="1"/>
          </p:cNvPicPr>
          <p:nvPr/>
        </p:nvPicPr>
        <p:blipFill>
          <a:blip r:embed="rId3" cstate="print"/>
          <a:srcRect/>
          <a:stretch>
            <a:fillRect/>
          </a:stretch>
        </p:blipFill>
        <p:spPr bwMode="auto">
          <a:xfrm>
            <a:off x="1828806" y="1694500"/>
            <a:ext cx="8391441" cy="3410909"/>
          </a:xfrm>
          <a:prstGeom prst="rect">
            <a:avLst/>
          </a:prstGeom>
          <a:noFill/>
          <a:ln w="9525">
            <a:noFill/>
            <a:miter lim="800000"/>
            <a:headEnd/>
            <a:tailEnd/>
          </a:ln>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23283" y="3749608"/>
            <a:ext cx="3521968" cy="1932809"/>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576867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24504"/>
            <a:ext cx="10515600" cy="1325563"/>
          </a:xfrm>
        </p:spPr>
        <p:txBody>
          <a:bodyPr>
            <a:normAutofit/>
          </a:bodyPr>
          <a:lstStyle/>
          <a:p>
            <a:r>
              <a:rPr lang="ru-RU" sz="3600" b="1" dirty="0" err="1" smtClean="0">
                <a:latin typeface="Times New Roman" panose="02020603050405020304" pitchFamily="18" charset="0"/>
                <a:cs typeface="Times New Roman" panose="02020603050405020304" pitchFamily="18" charset="0"/>
              </a:rPr>
              <a:t>Екі</a:t>
            </a:r>
            <a:r>
              <a:rPr lang="ru-RU" sz="3600" b="1" dirty="0" smtClean="0">
                <a:latin typeface="Times New Roman" panose="02020603050405020304" pitchFamily="18" charset="0"/>
                <a:cs typeface="Times New Roman" panose="02020603050405020304" pitchFamily="18" charset="0"/>
              </a:rPr>
              <a:t> </a:t>
            </a:r>
            <a:r>
              <a:rPr lang="ru-RU" sz="3600" b="1" dirty="0" err="1" smtClean="0">
                <a:latin typeface="Times New Roman" panose="02020603050405020304" pitchFamily="18" charset="0"/>
                <a:cs typeface="Times New Roman" panose="02020603050405020304" pitchFamily="18" charset="0"/>
              </a:rPr>
              <a:t>көзқарас</a:t>
            </a:r>
            <a:r>
              <a:rPr lang="ru-RU" sz="3600" b="1" dirty="0" smtClean="0">
                <a:latin typeface="Times New Roman" panose="02020603050405020304" pitchFamily="18" charset="0"/>
                <a:cs typeface="Times New Roman" panose="02020603050405020304" pitchFamily="18" charset="0"/>
              </a:rPr>
              <a:t>:</a:t>
            </a:r>
            <a:endParaRPr lang="ru-RU" sz="3600" b="1" dirty="0">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p:txBody>
          <a:bodyPr/>
          <a:lstStyle/>
          <a:p>
            <a:endParaRPr lang="en-US" dirty="0">
              <a:solidFill>
                <a:prstClr val="black">
                  <a:tint val="75000"/>
                </a:prstClr>
              </a:solidFill>
            </a:endParaRPr>
          </a:p>
        </p:txBody>
      </p:sp>
      <p:graphicFrame>
        <p:nvGraphicFramePr>
          <p:cNvPr id="7" name="Объект 6"/>
          <p:cNvGraphicFramePr>
            <a:graphicFrameLocks noGrp="1"/>
          </p:cNvGraphicFramePr>
          <p:nvPr>
            <p:ph idx="1"/>
            <p:extLst/>
          </p:nvPr>
        </p:nvGraphicFramePr>
        <p:xfrm>
          <a:off x="838206" y="1019111"/>
          <a:ext cx="10423358" cy="4780110"/>
        </p:xfrm>
        <a:graphic>
          <a:graphicData uri="http://schemas.openxmlformats.org/drawingml/2006/table">
            <a:tbl>
              <a:tblPr/>
              <a:tblGrid>
                <a:gridCol w="5228655"/>
                <a:gridCol w="5194703"/>
              </a:tblGrid>
              <a:tr h="753942">
                <a:tc>
                  <a:txBody>
                    <a:bodyPr/>
                    <a:lstStyle/>
                    <a:p>
                      <a:pPr marL="90170" algn="ctr">
                        <a:spcAft>
                          <a:spcPts val="0"/>
                        </a:spcAft>
                      </a:pPr>
                      <a:r>
                        <a:rPr lang="ru-RU" sz="1800" b="1"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Бағалаушы</a:t>
                      </a:r>
                      <a:r>
                        <a:rPr lang="ru-RU" sz="1800" b="1"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/эксперт </a:t>
                      </a:r>
                      <a:r>
                        <a:rPr lang="ru-RU" sz="1800" b="1"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ретінде</a:t>
                      </a:r>
                      <a:r>
                        <a:rPr lang="ru-RU" sz="1800" b="1"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b="1"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ойлау</a:t>
                      </a:r>
                      <a:endParaRPr lang="ru-RU" sz="1800" b="1"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algn="ctr">
                        <a:spcAft>
                          <a:spcPts val="0"/>
                        </a:spcAft>
                      </a:pPr>
                      <a:r>
                        <a:rPr lang="ru-RU" sz="1800" b="1"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Әрекеттерді</a:t>
                      </a:r>
                      <a:r>
                        <a:rPr lang="ru-RU" sz="1800" b="1"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b="1"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жоспарлаушы</a:t>
                      </a:r>
                      <a:r>
                        <a:rPr lang="ru-RU" sz="1800" b="1"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a:t>
                      </a:r>
                      <a:r>
                        <a:rPr lang="ru-RU" sz="1800" b="1"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жобалаушы</a:t>
                      </a:r>
                      <a:r>
                        <a:rPr lang="ru-RU" sz="1800" b="1"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b="1"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ретінде</a:t>
                      </a:r>
                      <a:r>
                        <a:rPr lang="ru-RU" sz="1800" b="1"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b="1"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ойлау</a:t>
                      </a:r>
                      <a:endParaRPr lang="ru-RU" sz="1800" b="1"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98549">
                <a:tc>
                  <a:txBody>
                    <a:bodyPr/>
                    <a:lstStyle/>
                    <a:p>
                      <a:pPr marL="90170">
                        <a:spcAft>
                          <a:spcPts val="0"/>
                        </a:spcAft>
                      </a:pPr>
                      <a:r>
                        <a:rPr lang="ru-RU" sz="1800" dirty="0" err="1"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Түсіну</a:t>
                      </a:r>
                      <a:r>
                        <a:rPr lang="ru-RU" sz="180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dirty="0" err="1"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деңгейін</a:t>
                      </a:r>
                      <a:r>
                        <a:rPr lang="ru-RU" sz="1800" baseline="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baseline="0" dirty="0" err="1"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бағалаудың</a:t>
                      </a:r>
                      <a:r>
                        <a:rPr lang="ru-RU" sz="1800" baseline="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baseline="0" dirty="0" err="1"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нақты</a:t>
                      </a:r>
                      <a:r>
                        <a:rPr lang="ru-RU" sz="1800" baseline="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baseline="0" dirty="0" err="1"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дәлелі</a:t>
                      </a:r>
                      <a:r>
                        <a:rPr lang="ru-RU" sz="1800" baseline="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baseline="0" dirty="0" err="1"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қандай</a:t>
                      </a:r>
                      <a:r>
                        <a:rPr lang="ru-RU" sz="1800" baseline="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a:t>
                      </a:r>
                      <a:endParaRPr lang="ru-RU" sz="1800" dirty="0">
                        <a:solidFill>
                          <a:schemeClr val="accent5"/>
                        </a:solidFill>
                        <a:effectLst/>
                        <a:latin typeface="Calibri" panose="020F0502020204030204" pitchFamily="34" charset="0"/>
                        <a:ea typeface="Calibri" panose="020F0502020204030204" pitchFamily="34" charset="0"/>
                        <a:cs typeface="Arial" panose="020B0604020202020204" pitchFamily="34" charset="0"/>
                      </a:endParaRPr>
                    </a:p>
                    <a:p>
                      <a:pPr marL="90170">
                        <a:spcAft>
                          <a:spcPts val="0"/>
                        </a:spcAft>
                      </a:pPr>
                      <a:r>
                        <a:rPr lang="ru-RU" sz="1800" dirty="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endParaRPr lang="ru-RU" sz="1800" dirty="0">
                        <a:solidFill>
                          <a:schemeClr val="accent5"/>
                        </a:solidFill>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8895">
                        <a:spcAft>
                          <a:spcPts val="0"/>
                        </a:spcAft>
                      </a:pPr>
                      <a:r>
                        <a:rPr lang="kk-KZ" sz="180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Тақырып, бөлім</a:t>
                      </a:r>
                      <a:r>
                        <a:rPr lang="kk-KZ" sz="1800" baseline="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ді өту кезінде не қызықты және  пайдалы болады?</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72035">
                <a:tc>
                  <a:txBody>
                    <a:bodyPr/>
                    <a:lstStyle/>
                    <a:p>
                      <a:pPr marL="90170">
                        <a:spcAft>
                          <a:spcPts val="0"/>
                        </a:spcAft>
                      </a:pPr>
                      <a:r>
                        <a:rPr lang="ru-RU" sz="1800" dirty="0" err="1"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Тапсырмамен</a:t>
                      </a:r>
                      <a:r>
                        <a:rPr lang="ru-RU" sz="180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dirty="0" err="1"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тақырыппен</a:t>
                      </a:r>
                      <a:r>
                        <a:rPr lang="ru-RU" sz="180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dirty="0" err="1"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бөліммен</a:t>
                      </a:r>
                      <a:r>
                        <a:rPr lang="ru-RU" sz="180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dirty="0" err="1"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жұмыс</a:t>
                      </a:r>
                      <a:r>
                        <a:rPr lang="ru-RU" sz="1800" baseline="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baseline="0" dirty="0" err="1"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істегенде</a:t>
                      </a:r>
                      <a:r>
                        <a:rPr lang="ru-RU" sz="180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dirty="0" err="1"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қандай</a:t>
                      </a:r>
                      <a:r>
                        <a:rPr lang="ru-RU" sz="180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dirty="0" err="1"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мәселелерді</a:t>
                      </a:r>
                      <a:r>
                        <a:rPr lang="ru-RU" sz="1800" baseline="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baseline="0" dirty="0" err="1"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бекіту</a:t>
                      </a:r>
                      <a:r>
                        <a:rPr lang="ru-RU" sz="1800" baseline="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baseline="0" dirty="0" err="1"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керек</a:t>
                      </a:r>
                      <a:r>
                        <a:rPr lang="ru-RU" sz="1800" baseline="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baseline="0" dirty="0" err="1"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және</a:t>
                      </a:r>
                      <a:r>
                        <a:rPr lang="ru-RU" sz="1800" baseline="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baseline="0" dirty="0" err="1"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басқару</a:t>
                      </a:r>
                      <a:r>
                        <a:rPr lang="ru-RU" sz="1800" baseline="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baseline="0" dirty="0" err="1"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әрекеттерінің</a:t>
                      </a:r>
                      <a:r>
                        <a:rPr lang="ru-RU" sz="1800" baseline="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baseline="0" dirty="0" err="1"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қандай</a:t>
                      </a:r>
                      <a:r>
                        <a:rPr lang="ru-RU" sz="1800" baseline="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baseline="0" dirty="0" err="1"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сәттеріне</a:t>
                      </a:r>
                      <a:r>
                        <a:rPr lang="ru-RU" sz="1800" baseline="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baseline="0" dirty="0" err="1"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көңіл</a:t>
                      </a:r>
                      <a:r>
                        <a:rPr lang="ru-RU" sz="1800" baseline="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baseline="0" dirty="0" err="1"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бөлу</a:t>
                      </a:r>
                      <a:r>
                        <a:rPr lang="ru-RU" sz="1800" baseline="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baseline="0" dirty="0" err="1"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керек</a:t>
                      </a:r>
                      <a:r>
                        <a:rPr lang="ru-RU" sz="1800" baseline="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a:t>
                      </a:r>
                      <a:endParaRPr lang="ru-RU" sz="180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8895">
                        <a:spcAft>
                          <a:spcPts val="0"/>
                        </a:spcAft>
                      </a:pPr>
                      <a:r>
                        <a:rPr lang="ru-RU" sz="18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Бұл</a:t>
                      </a:r>
                      <a:r>
                        <a:rPr lang="ru-RU" sz="18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тақырыпқа</a:t>
                      </a:r>
                      <a:r>
                        <a:rPr lang="ru-RU" sz="18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қатысты</a:t>
                      </a:r>
                      <a:r>
                        <a:rPr lang="ru-RU" sz="18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қандай</a:t>
                      </a:r>
                      <a:r>
                        <a:rPr lang="ru-RU" sz="18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ресурстар</a:t>
                      </a:r>
                      <a:r>
                        <a:rPr lang="ru-RU" sz="18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мен </a:t>
                      </a:r>
                      <a:r>
                        <a:rPr lang="ru-RU" sz="18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материалдарды</a:t>
                      </a:r>
                      <a:r>
                        <a:rPr lang="ru-RU" sz="1800" baseline="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baseline="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пайдаланған</a:t>
                      </a:r>
                      <a:r>
                        <a:rPr lang="ru-RU" sz="1800" baseline="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baseline="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дұрыс</a:t>
                      </a:r>
                      <a:r>
                        <a:rPr lang="ru-RU" sz="1800" baseline="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83550">
                <a:tc>
                  <a:txBody>
                    <a:bodyPr/>
                    <a:lstStyle/>
                    <a:p>
                      <a:pPr marL="90170">
                        <a:spcAft>
                          <a:spcPts val="0"/>
                        </a:spcAft>
                      </a:pPr>
                      <a:r>
                        <a:rPr lang="ru-RU" sz="1800" dirty="0" err="1"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Барлығын</a:t>
                      </a:r>
                      <a:r>
                        <a:rPr lang="ru-RU" sz="1800" baseline="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baseline="0" dirty="0" err="1"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түсініп</a:t>
                      </a:r>
                      <a:r>
                        <a:rPr lang="ru-RU" sz="1800" baseline="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baseline="0" dirty="0" err="1"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және</a:t>
                      </a:r>
                      <a:r>
                        <a:rPr lang="ru-RU" sz="1800" baseline="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baseline="0" dirty="0" err="1"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ештеңе</a:t>
                      </a:r>
                      <a:r>
                        <a:rPr lang="ru-RU" sz="1800" baseline="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baseline="0" dirty="0" err="1"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түсінбей</a:t>
                      </a:r>
                      <a:r>
                        <a:rPr lang="ru-RU" sz="1800" baseline="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baseline="0" dirty="0" err="1"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отырған</a:t>
                      </a:r>
                      <a:r>
                        <a:rPr lang="ru-RU" sz="1800" baseline="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baseline="0" dirty="0" err="1"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оқушыларды</a:t>
                      </a:r>
                      <a:r>
                        <a:rPr lang="ru-RU" sz="1800" baseline="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baseline="0" dirty="0" err="1"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қалай</a:t>
                      </a:r>
                      <a:r>
                        <a:rPr lang="ru-RU" sz="1800" baseline="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 </a:t>
                      </a:r>
                      <a:r>
                        <a:rPr lang="ru-RU" sz="1800" baseline="0" dirty="0" err="1"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білемін</a:t>
                      </a:r>
                      <a:r>
                        <a:rPr lang="ru-RU" sz="1800" baseline="0" dirty="0" smtClean="0">
                          <a:solidFill>
                            <a:schemeClr val="accent5"/>
                          </a:solidFill>
                          <a:effectLst/>
                          <a:latin typeface="Times New Roman" panose="02020603050405020304" pitchFamily="18" charset="0"/>
                          <a:ea typeface="Calibri" panose="020F0502020204030204" pitchFamily="34" charset="0"/>
                          <a:cs typeface="Arial" panose="020B0604020202020204" pitchFamily="34"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8895">
                        <a:spcAft>
                          <a:spcPts val="0"/>
                        </a:spcAft>
                      </a:pPr>
                      <a:r>
                        <a:rPr lang="ru-RU" sz="18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Сыныпта</a:t>
                      </a:r>
                      <a:r>
                        <a:rPr lang="ru-RU" sz="18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және</a:t>
                      </a:r>
                      <a:r>
                        <a:rPr lang="ru-RU" sz="18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сыныптан</a:t>
                      </a:r>
                      <a:r>
                        <a:rPr lang="ru-RU" sz="18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тыс</a:t>
                      </a:r>
                      <a:r>
                        <a:rPr lang="ru-RU" sz="18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уақытта</a:t>
                      </a:r>
                      <a:r>
                        <a:rPr lang="ru-RU" sz="18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оқушылар</a:t>
                      </a:r>
                      <a:r>
                        <a:rPr lang="ru-RU" sz="18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немен</a:t>
                      </a:r>
                      <a:r>
                        <a:rPr lang="ru-RU" sz="18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айналысады</a:t>
                      </a:r>
                      <a:r>
                        <a:rPr lang="ru-RU" sz="18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Оларға</a:t>
                      </a:r>
                      <a:r>
                        <a:rPr lang="ru-RU" sz="18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қандай</a:t>
                      </a:r>
                      <a:r>
                        <a:rPr lang="ru-RU" sz="18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тапсырма</a:t>
                      </a:r>
                      <a:r>
                        <a:rPr lang="ru-RU" sz="18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ұсынуға</a:t>
                      </a:r>
                      <a:r>
                        <a:rPr lang="ru-RU" sz="18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болады</a:t>
                      </a:r>
                      <a:r>
                        <a:rPr lang="ru-RU" sz="18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86017">
                <a:tc>
                  <a:txBody>
                    <a:bodyPr/>
                    <a:lstStyle/>
                    <a:p>
                      <a:pPr marL="90170" marR="0" indent="0" algn="l" defTabSz="914400" rtl="0" eaLnBrk="1" fontAlgn="auto" latinLnBrk="0" hangingPunct="1">
                        <a:lnSpc>
                          <a:spcPct val="100000"/>
                        </a:lnSpc>
                        <a:spcBef>
                          <a:spcPts val="0"/>
                        </a:spcBef>
                        <a:spcAft>
                          <a:spcPts val="0"/>
                        </a:spcAft>
                        <a:buClrTx/>
                        <a:buSzTx/>
                        <a:buFontTx/>
                        <a:buNone/>
                        <a:tabLst/>
                        <a:defRPr/>
                      </a:pPr>
                      <a:r>
                        <a:rPr lang="ru-RU" sz="1800" kern="12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Жұмысты</a:t>
                      </a:r>
                      <a:r>
                        <a:rPr lang="ru-RU" sz="1800" kern="12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kern="12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бағалауда</a:t>
                      </a:r>
                      <a:r>
                        <a:rPr lang="ru-RU" sz="1800" kern="12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kern="12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қандай</a:t>
                      </a:r>
                      <a:r>
                        <a:rPr lang="ru-RU" sz="1800" kern="12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kern="12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критерийлерге</a:t>
                      </a:r>
                      <a:r>
                        <a:rPr lang="ru-RU" sz="1800" kern="12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kern="12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назар</a:t>
                      </a:r>
                      <a:r>
                        <a:rPr lang="ru-RU" sz="1800" kern="12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kern="12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аударамын</a:t>
                      </a:r>
                      <a:r>
                        <a:rPr lang="ru-RU" sz="1800" kern="12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8895" marR="0" indent="0" algn="l" defTabSz="914400" rtl="0" eaLnBrk="1" fontAlgn="auto" latinLnBrk="0" hangingPunct="1">
                        <a:lnSpc>
                          <a:spcPct val="100000"/>
                        </a:lnSpc>
                        <a:spcBef>
                          <a:spcPts val="0"/>
                        </a:spcBef>
                        <a:spcAft>
                          <a:spcPts val="0"/>
                        </a:spcAft>
                        <a:buClrTx/>
                        <a:buSzTx/>
                        <a:buFontTx/>
                        <a:buNone/>
                        <a:tabLst/>
                        <a:defRPr/>
                      </a:pPr>
                      <a:r>
                        <a:rPr lang="ru-RU" sz="1800" kern="12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Ата-аналарға</a:t>
                      </a:r>
                      <a:r>
                        <a:rPr lang="ru-RU" sz="1800" kern="12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kern="12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ұсыну</a:t>
                      </a:r>
                      <a:r>
                        <a:rPr lang="ru-RU" sz="1800" kern="12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kern="12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үшін</a:t>
                      </a:r>
                      <a:r>
                        <a:rPr lang="ru-RU" sz="1800" kern="12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kern="12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оқушыларды</a:t>
                      </a:r>
                      <a:r>
                        <a:rPr lang="ru-RU" sz="1800" kern="12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kern="12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қалай</a:t>
                      </a:r>
                      <a:r>
                        <a:rPr lang="ru-RU" sz="1800" kern="12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kern="12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бағалаймын</a:t>
                      </a:r>
                      <a:r>
                        <a:rPr lang="ru-RU" sz="1800" kern="12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kern="12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ынталандырамын</a:t>
                      </a:r>
                      <a:r>
                        <a:rPr lang="ru-RU" sz="1800" kern="12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86017">
                <a:tc>
                  <a:txBody>
                    <a:bodyPr/>
                    <a:lstStyle/>
                    <a:p>
                      <a:pPr marL="90170" marR="0" indent="0" algn="l" defTabSz="914400" rtl="0" eaLnBrk="1" fontAlgn="auto" latinLnBrk="0" hangingPunct="1">
                        <a:lnSpc>
                          <a:spcPct val="100000"/>
                        </a:lnSpc>
                        <a:spcBef>
                          <a:spcPts val="0"/>
                        </a:spcBef>
                        <a:spcAft>
                          <a:spcPts val="0"/>
                        </a:spcAft>
                        <a:buClrTx/>
                        <a:buSzTx/>
                        <a:buFontTx/>
                        <a:buNone/>
                        <a:tabLst/>
                        <a:defRPr/>
                      </a:pPr>
                      <a:r>
                        <a:rPr lang="ru-RU" sz="1800" kern="1200" dirty="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kern="12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Оқушылар</a:t>
                      </a:r>
                      <a:r>
                        <a:rPr lang="ru-RU" sz="1800" kern="12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kern="12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нені</a:t>
                      </a:r>
                      <a:r>
                        <a:rPr lang="ru-RU" sz="1800" kern="12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kern="12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түсінбей</a:t>
                      </a:r>
                      <a:r>
                        <a:rPr lang="ru-RU" sz="1800" kern="12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kern="12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қалуы</a:t>
                      </a:r>
                      <a:r>
                        <a:rPr lang="ru-RU" sz="1800" kern="12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kern="12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мүмкін</a:t>
                      </a:r>
                      <a:r>
                        <a:rPr lang="ru-RU" sz="1800" kern="12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Мен оны </a:t>
                      </a:r>
                      <a:r>
                        <a:rPr lang="ru-RU" sz="1800" kern="12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қалай</a:t>
                      </a:r>
                      <a:r>
                        <a:rPr lang="ru-RU" sz="1800" kern="12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 </a:t>
                      </a:r>
                      <a:r>
                        <a:rPr lang="ru-RU" sz="1800" kern="1200" dirty="0" err="1"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тексеремін</a:t>
                      </a:r>
                      <a:r>
                        <a:rPr lang="ru-RU" sz="1800" kern="12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8895">
                        <a:spcAft>
                          <a:spcPts val="0"/>
                        </a:spcAft>
                      </a:pPr>
                      <a:r>
                        <a:rPr lang="kk-KZ" sz="1800" kern="1200" dirty="0" smtClean="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rPr>
                        <a:t>Жоспарым жүзеге асырылады ма? Неліктен «Иә/жоқ»?</a:t>
                      </a:r>
                      <a:endParaRPr lang="ru-RU" sz="1800" kern="1200" dirty="0">
                        <a:solidFill>
                          <a:schemeClr val="accent5"/>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27674122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2340" y="108807"/>
            <a:ext cx="11710486" cy="492443"/>
          </a:xfrm>
          <a:prstGeom prst="rect">
            <a:avLst/>
          </a:prstGeom>
          <a:noFill/>
        </p:spPr>
        <p:txBody>
          <a:bodyPr wrap="square" rtlCol="0">
            <a:spAutoFit/>
          </a:bodyPr>
          <a:lstStyle/>
          <a:p>
            <a:pPr algn="ctr"/>
            <a:r>
              <a:rPr lang="ru-RU" sz="2600" b="1" dirty="0" err="1" smtClean="0">
                <a:latin typeface="Times New Roman" pitchFamily="18" charset="0"/>
                <a:cs typeface="Times New Roman" pitchFamily="18" charset="0"/>
              </a:rPr>
              <a:t>Ұзақ</a:t>
            </a:r>
            <a:r>
              <a:rPr lang="ru-RU" sz="2600" b="1" dirty="0" smtClean="0">
                <a:latin typeface="Times New Roman" pitchFamily="18" charset="0"/>
                <a:cs typeface="Times New Roman" pitchFamily="18" charset="0"/>
              </a:rPr>
              <a:t> </a:t>
            </a:r>
            <a:r>
              <a:rPr lang="ru-RU" sz="2600" b="1" dirty="0" err="1" smtClean="0">
                <a:latin typeface="Times New Roman" pitchFamily="18" charset="0"/>
                <a:cs typeface="Times New Roman" pitchFamily="18" charset="0"/>
              </a:rPr>
              <a:t>мерзімді</a:t>
            </a:r>
            <a:r>
              <a:rPr lang="ru-RU" sz="2600" b="1" dirty="0" smtClean="0">
                <a:latin typeface="Times New Roman" pitchFamily="18" charset="0"/>
                <a:cs typeface="Times New Roman" pitchFamily="18" charset="0"/>
              </a:rPr>
              <a:t> </a:t>
            </a:r>
            <a:r>
              <a:rPr lang="ru-RU" sz="2600" b="1" dirty="0" err="1" smtClean="0">
                <a:latin typeface="Times New Roman" pitchFamily="18" charset="0"/>
                <a:cs typeface="Times New Roman" pitchFamily="18" charset="0"/>
              </a:rPr>
              <a:t>жоспар</a:t>
            </a:r>
            <a:r>
              <a:rPr lang="ru-RU" sz="2600" b="1" dirty="0" smtClean="0">
                <a:latin typeface="Times New Roman" pitchFamily="18" charset="0"/>
                <a:cs typeface="Times New Roman" pitchFamily="18" charset="0"/>
              </a:rPr>
              <a:t>. МАТЕМАТИКА, 2-сынып </a:t>
            </a:r>
            <a:endParaRPr lang="en-US" sz="2600" b="1" dirty="0">
              <a:latin typeface="Times New Roman" pitchFamily="18" charset="0"/>
              <a:cs typeface="Times New Roman"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xmlns="" val="1919396049"/>
              </p:ext>
            </p:extLst>
          </p:nvPr>
        </p:nvGraphicFramePr>
        <p:xfrm>
          <a:off x="351463" y="601250"/>
          <a:ext cx="5716120" cy="2629630"/>
        </p:xfrm>
        <a:graphic>
          <a:graphicData uri="http://schemas.openxmlformats.org/drawingml/2006/table">
            <a:tbl>
              <a:tblPr/>
              <a:tblGrid>
                <a:gridCol w="1574722"/>
                <a:gridCol w="3170349"/>
                <a:gridCol w="971049"/>
              </a:tblGrid>
              <a:tr h="227806">
                <a:tc gridSpan="3">
                  <a:txBody>
                    <a:bodyPr/>
                    <a:lstStyle/>
                    <a:p>
                      <a:pPr algn="ctr" fontAlgn="b"/>
                      <a:r>
                        <a:rPr lang="ru-RU" sz="1200" b="1" i="0" u="none" strike="noStrike" dirty="0">
                          <a:solidFill>
                            <a:srgbClr val="FF0000"/>
                          </a:solidFill>
                          <a:effectLst/>
                          <a:latin typeface="Times New Roman"/>
                        </a:rPr>
                        <a:t>І </a:t>
                      </a:r>
                      <a:r>
                        <a:rPr lang="ru-RU" sz="1200" b="1" i="0" u="none" strike="noStrike" dirty="0" err="1" smtClean="0">
                          <a:solidFill>
                            <a:srgbClr val="FF0000"/>
                          </a:solidFill>
                          <a:effectLst/>
                          <a:latin typeface="Times New Roman"/>
                        </a:rPr>
                        <a:t>тоқсан</a:t>
                      </a:r>
                      <a:r>
                        <a:rPr lang="ru-RU" sz="1200" b="1" i="0" u="none" strike="noStrike" dirty="0" smtClean="0">
                          <a:solidFill>
                            <a:srgbClr val="FF0000"/>
                          </a:solidFill>
                          <a:effectLst/>
                          <a:latin typeface="Times New Roman"/>
                        </a:rPr>
                        <a:t> </a:t>
                      </a:r>
                      <a:r>
                        <a:rPr lang="ru-RU" sz="1200" b="1" i="0" u="none" strike="noStrike" dirty="0">
                          <a:solidFill>
                            <a:srgbClr val="FF0000"/>
                          </a:solidFill>
                          <a:effectLst/>
                          <a:latin typeface="Times New Roman"/>
                        </a:rPr>
                        <a:t>- 9 </a:t>
                      </a:r>
                      <a:r>
                        <a:rPr lang="ru-RU" sz="1200" b="1" i="0" u="none" strike="noStrike" dirty="0" err="1" smtClean="0">
                          <a:solidFill>
                            <a:srgbClr val="FF0000"/>
                          </a:solidFill>
                          <a:effectLst/>
                          <a:latin typeface="Times New Roman"/>
                        </a:rPr>
                        <a:t>апта</a:t>
                      </a:r>
                      <a:endParaRPr lang="ru-RU" sz="1200" b="1" i="0" u="none" strike="noStrike" dirty="0">
                        <a:solidFill>
                          <a:srgbClr val="FF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319961">
                <a:tc>
                  <a:txBody>
                    <a:bodyPr/>
                    <a:lstStyle/>
                    <a:p>
                      <a:pPr algn="ctr" fontAlgn="ctr"/>
                      <a:r>
                        <a:rPr lang="ru-RU" sz="1200" b="1" i="0" u="none" strike="noStrike" dirty="0" err="1" smtClean="0">
                          <a:solidFill>
                            <a:srgbClr val="000000"/>
                          </a:solidFill>
                          <a:effectLst/>
                          <a:latin typeface="Times New Roman"/>
                        </a:rPr>
                        <a:t>Бөлім</a:t>
                      </a:r>
                      <a:endParaRPr lang="ru-RU" sz="1200" b="1"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err="1" smtClean="0">
                          <a:solidFill>
                            <a:srgbClr val="000000"/>
                          </a:solidFill>
                          <a:effectLst/>
                          <a:latin typeface="Times New Roman"/>
                        </a:rPr>
                        <a:t>Бөлімше</a:t>
                      </a:r>
                      <a:r>
                        <a:rPr lang="ru-RU" sz="1200" b="1" i="0" u="none" strike="noStrike" dirty="0" smtClean="0">
                          <a:solidFill>
                            <a:srgbClr val="000000"/>
                          </a:solidFill>
                          <a:effectLst/>
                          <a:latin typeface="Times New Roman"/>
                        </a:rPr>
                        <a:t> </a:t>
                      </a:r>
                      <a:endParaRPr lang="ru-RU" sz="1200" b="1"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err="1" smtClean="0">
                          <a:solidFill>
                            <a:srgbClr val="000000"/>
                          </a:solidFill>
                          <a:effectLst/>
                          <a:latin typeface="Times New Roman"/>
                        </a:rPr>
                        <a:t>Мақсаттар</a:t>
                      </a:r>
                      <a:r>
                        <a:rPr lang="ru-RU" sz="1200" b="1" i="0" u="none" strike="noStrike" dirty="0" smtClean="0">
                          <a:solidFill>
                            <a:srgbClr val="000000"/>
                          </a:solidFill>
                          <a:effectLst/>
                          <a:latin typeface="Times New Roman"/>
                        </a:rPr>
                        <a:t> саны</a:t>
                      </a:r>
                      <a:endParaRPr lang="ru-RU" sz="1200" b="1"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8766">
                <a:tc rowSpan="2">
                  <a:txBody>
                    <a:bodyPr/>
                    <a:lstStyle/>
                    <a:p>
                      <a:pPr algn="ctr" fontAlgn="ctr"/>
                      <a:r>
                        <a:rPr lang="ru-RU" sz="1200" b="0" i="1" u="none" strike="noStrike" dirty="0" smtClean="0">
                          <a:solidFill>
                            <a:srgbClr val="000000"/>
                          </a:solidFill>
                          <a:effectLst/>
                          <a:latin typeface="Times New Roman"/>
                        </a:rPr>
                        <a:t> </a:t>
                      </a:r>
                      <a:r>
                        <a:rPr lang="ru-RU" sz="1200" b="0" i="1" u="none" strike="noStrike" dirty="0">
                          <a:solidFill>
                            <a:srgbClr val="000000"/>
                          </a:solidFill>
                          <a:effectLst/>
                          <a:latin typeface="Times New Roman"/>
                        </a:rPr>
                        <a:t>1</a:t>
                      </a:r>
                      <a:r>
                        <a:rPr lang="en-US" sz="1200" b="0" i="1" u="none" strike="noStrike" dirty="0">
                          <a:solidFill>
                            <a:srgbClr val="000000"/>
                          </a:solidFill>
                          <a:effectLst/>
                          <a:latin typeface="Times New Roman"/>
                        </a:rPr>
                        <a:t>A – </a:t>
                      </a:r>
                      <a:r>
                        <a:rPr lang="kk-KZ" sz="1200" b="0" i="1" u="none" strike="noStrike" dirty="0" smtClean="0">
                          <a:solidFill>
                            <a:srgbClr val="000000"/>
                          </a:solidFill>
                          <a:effectLst/>
                          <a:latin typeface="Times New Roman"/>
                        </a:rPr>
                        <a:t>Бөлімі</a:t>
                      </a:r>
                      <a:endParaRPr lang="ru-RU" sz="1200" b="0" i="1" u="none" strike="noStrike" dirty="0" smtClean="0">
                        <a:solidFill>
                          <a:srgbClr val="000000"/>
                        </a:solidFill>
                        <a:effectLst/>
                        <a:latin typeface="Times New Roman"/>
                      </a:endParaRPr>
                    </a:p>
                    <a:p>
                      <a:pPr algn="ctr" fontAlgn="ctr"/>
                      <a:r>
                        <a:rPr lang="ru-RU" sz="1200" b="0" i="1" u="none" strike="noStrike" dirty="0" err="1" smtClean="0">
                          <a:solidFill>
                            <a:srgbClr val="000000"/>
                          </a:solidFill>
                          <a:effectLst/>
                          <a:latin typeface="Times New Roman"/>
                        </a:rPr>
                        <a:t>Қостаңбалы</a:t>
                      </a:r>
                      <a:r>
                        <a:rPr lang="ru-RU" sz="1200" b="0" i="1" u="none" strike="noStrike" dirty="0" smtClean="0">
                          <a:solidFill>
                            <a:srgbClr val="000000"/>
                          </a:solidFill>
                          <a:effectLst/>
                          <a:latin typeface="Times New Roman"/>
                        </a:rPr>
                        <a:t> </a:t>
                      </a:r>
                      <a:r>
                        <a:rPr lang="ru-RU" sz="1200" b="0" i="1" u="none" strike="noStrike" dirty="0" err="1" smtClean="0">
                          <a:solidFill>
                            <a:srgbClr val="000000"/>
                          </a:solidFill>
                          <a:effectLst/>
                          <a:latin typeface="Times New Roman"/>
                        </a:rPr>
                        <a:t>сандар</a:t>
                      </a:r>
                      <a:endParaRPr lang="ru-RU" sz="1200" b="0" i="1"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8000" algn="l" fontAlgn="ctr"/>
                      <a:r>
                        <a:rPr lang="ru-RU" sz="1200" b="0" i="0" u="none" strike="noStrike" dirty="0">
                          <a:solidFill>
                            <a:srgbClr val="000000"/>
                          </a:solidFill>
                          <a:effectLst/>
                          <a:latin typeface="Times New Roman"/>
                        </a:rPr>
                        <a:t>1.1 </a:t>
                      </a:r>
                      <a:r>
                        <a:rPr lang="ru-RU" sz="1200" b="0" i="0" u="none" strike="noStrike" dirty="0" smtClean="0">
                          <a:solidFill>
                            <a:srgbClr val="000000"/>
                          </a:solidFill>
                          <a:effectLst/>
                          <a:latin typeface="Times New Roman"/>
                        </a:rPr>
                        <a:t>Натурал </a:t>
                      </a:r>
                      <a:r>
                        <a:rPr lang="ru-RU" sz="1200" b="0" i="0" u="none" strike="noStrike" dirty="0" err="1" smtClean="0">
                          <a:solidFill>
                            <a:srgbClr val="000000"/>
                          </a:solidFill>
                          <a:effectLst/>
                          <a:latin typeface="Times New Roman"/>
                        </a:rPr>
                        <a:t>және</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рационал</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сандар</a:t>
                      </a:r>
                      <a:endParaRPr lang="ru-RU"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200" b="0" i="0" u="none" strike="noStrike">
                          <a:solidFill>
                            <a:srgbClr val="000000"/>
                          </a:solidFill>
                          <a:effectLst/>
                          <a:latin typeface="Times New Roman"/>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307">
                <a:tc vMerge="1">
                  <a:txBody>
                    <a:bodyPr/>
                    <a:lstStyle/>
                    <a:p>
                      <a:endParaRPr lang="ru-RU"/>
                    </a:p>
                  </a:txBody>
                  <a:tcPr/>
                </a:tc>
                <a:tc>
                  <a:txBody>
                    <a:bodyPr/>
                    <a:lstStyle/>
                    <a:p>
                      <a:pPr marL="108000" algn="l" fontAlgn="b"/>
                      <a:r>
                        <a:rPr lang="ru-RU" sz="1200" b="0" i="0" u="none" strike="noStrike" dirty="0">
                          <a:solidFill>
                            <a:srgbClr val="000000"/>
                          </a:solidFill>
                          <a:effectLst/>
                          <a:latin typeface="Times New Roman"/>
                        </a:rPr>
                        <a:t>4.1 </a:t>
                      </a:r>
                      <a:r>
                        <a:rPr lang="ru-RU" sz="1200" b="0" i="0" u="none" strike="noStrike" dirty="0" err="1" smtClean="0">
                          <a:solidFill>
                            <a:srgbClr val="000000"/>
                          </a:solidFill>
                          <a:effectLst/>
                          <a:latin typeface="Times New Roman"/>
                        </a:rPr>
                        <a:t>Математикалық</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тіл</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және</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математикалық</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моделдеу</a:t>
                      </a:r>
                      <a:endParaRPr lang="ru-RU" sz="1200" b="0" i="0" u="none" strike="noStrike" dirty="0">
                        <a:solidFill>
                          <a:srgbClr val="000000"/>
                        </a:solidFill>
                        <a:effectLst/>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tc>
              </a:tr>
              <a:tr h="194051">
                <a:tc rowSpan="2">
                  <a:txBody>
                    <a:bodyPr/>
                    <a:lstStyle/>
                    <a:p>
                      <a:pPr algn="ctr" fontAlgn="ctr"/>
                      <a:r>
                        <a:rPr lang="ru-RU" sz="1200" b="0" i="1" u="none" strike="noStrike" dirty="0" smtClean="0">
                          <a:solidFill>
                            <a:srgbClr val="000000"/>
                          </a:solidFill>
                          <a:effectLst/>
                          <a:latin typeface="Times New Roman"/>
                        </a:rPr>
                        <a:t>1B – </a:t>
                      </a:r>
                      <a:r>
                        <a:rPr lang="ru-RU" sz="1200" b="0" i="1" u="none" strike="noStrike" dirty="0" err="1" smtClean="0">
                          <a:solidFill>
                            <a:srgbClr val="000000"/>
                          </a:solidFill>
                          <a:effectLst/>
                          <a:latin typeface="Times New Roman"/>
                        </a:rPr>
                        <a:t>Бөлімі</a:t>
                      </a:r>
                      <a:r>
                        <a:rPr lang="ru-RU" sz="1200" b="0" i="1" u="none" strike="noStrike" dirty="0" smtClean="0">
                          <a:solidFill>
                            <a:srgbClr val="000000"/>
                          </a:solidFill>
                          <a:effectLst/>
                          <a:latin typeface="Times New Roman"/>
                        </a:rPr>
                        <a:t> </a:t>
                      </a:r>
                    </a:p>
                    <a:p>
                      <a:pPr algn="ctr" fontAlgn="ctr"/>
                      <a:r>
                        <a:rPr lang="ru-RU" sz="1200" b="0" i="1" u="none" strike="noStrike" dirty="0" err="1" smtClean="0">
                          <a:solidFill>
                            <a:srgbClr val="000000"/>
                          </a:solidFill>
                          <a:effectLst/>
                          <a:latin typeface="Times New Roman"/>
                        </a:rPr>
                        <a:t>Сандармен</a:t>
                      </a:r>
                      <a:r>
                        <a:rPr lang="ru-RU" sz="1200" b="0" i="1" u="none" strike="noStrike" dirty="0" smtClean="0">
                          <a:solidFill>
                            <a:srgbClr val="000000"/>
                          </a:solidFill>
                          <a:effectLst/>
                          <a:latin typeface="Times New Roman"/>
                        </a:rPr>
                        <a:t> </a:t>
                      </a:r>
                      <a:r>
                        <a:rPr lang="ru-RU" sz="1200" b="0" i="1" u="none" strike="noStrike" dirty="0" err="1" smtClean="0">
                          <a:solidFill>
                            <a:srgbClr val="000000"/>
                          </a:solidFill>
                          <a:effectLst/>
                          <a:latin typeface="Times New Roman"/>
                        </a:rPr>
                        <a:t>амалдар</a:t>
                      </a:r>
                      <a:r>
                        <a:rPr lang="ru-RU" sz="1200" b="0" i="1" u="none" strike="noStrike" dirty="0" smtClean="0">
                          <a:solidFill>
                            <a:srgbClr val="000000"/>
                          </a:solidFill>
                          <a:effectLst/>
                          <a:latin typeface="Times New Roman"/>
                        </a:rPr>
                        <a:t> </a:t>
                      </a:r>
                      <a:r>
                        <a:rPr lang="ru-RU" sz="1200" b="0" i="1" u="none" strike="noStrike" dirty="0" err="1" smtClean="0">
                          <a:solidFill>
                            <a:srgbClr val="000000"/>
                          </a:solidFill>
                          <a:effectLst/>
                          <a:latin typeface="Times New Roman"/>
                        </a:rPr>
                        <a:t>құру</a:t>
                      </a:r>
                      <a:r>
                        <a:rPr lang="ru-RU" sz="1200" b="0" i="1" u="none" strike="noStrike" dirty="0" smtClean="0">
                          <a:solidFill>
                            <a:srgbClr val="000000"/>
                          </a:solidFill>
                          <a:effectLst/>
                          <a:latin typeface="Times New Roman"/>
                        </a:rPr>
                        <a:t> </a:t>
                      </a:r>
                      <a:endParaRPr lang="ru-RU" sz="1200" b="0" i="1"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8000" algn="l" fontAlgn="ctr"/>
                      <a:r>
                        <a:rPr lang="ru-RU" sz="1200" b="0" i="0" u="none" strike="noStrike" dirty="0">
                          <a:solidFill>
                            <a:srgbClr val="000000"/>
                          </a:solidFill>
                          <a:effectLst/>
                          <a:latin typeface="Times New Roman"/>
                        </a:rPr>
                        <a:t>1.2 </a:t>
                      </a:r>
                      <a:r>
                        <a:rPr lang="ru-RU" sz="1200" b="0" i="0" u="none" strike="noStrike" dirty="0" err="1" smtClean="0">
                          <a:solidFill>
                            <a:srgbClr val="000000"/>
                          </a:solidFill>
                          <a:effectLst/>
                          <a:latin typeface="Times New Roman"/>
                        </a:rPr>
                        <a:t>Сандармен</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амалдар</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жасау</a:t>
                      </a:r>
                      <a:endParaRPr lang="ru-RU"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200" b="0" i="0" u="none" strike="noStrike">
                          <a:solidFill>
                            <a:srgbClr val="000000"/>
                          </a:solidFill>
                          <a:effectLst/>
                          <a:latin typeface="Times New Roman"/>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307">
                <a:tc vMerge="1">
                  <a:txBody>
                    <a:bodyPr/>
                    <a:lstStyle/>
                    <a:p>
                      <a:endParaRPr lang="ru-RU"/>
                    </a:p>
                  </a:txBody>
                  <a:tcPr/>
                </a:tc>
                <a:tc>
                  <a:txBody>
                    <a:bodyPr/>
                    <a:lstStyle/>
                    <a:p>
                      <a:pPr marL="108000" algn="l" fontAlgn="b"/>
                      <a:r>
                        <a:rPr lang="ru-RU" sz="1200" b="0" i="0" u="none" strike="noStrike" dirty="0">
                          <a:solidFill>
                            <a:srgbClr val="000000"/>
                          </a:solidFill>
                          <a:effectLst/>
                          <a:latin typeface="Times New Roman"/>
                        </a:rPr>
                        <a:t> 4.1 </a:t>
                      </a:r>
                      <a:r>
                        <a:rPr lang="ru-RU" sz="1200" b="0" i="0" u="none" strike="noStrike" dirty="0" err="1" smtClean="0">
                          <a:solidFill>
                            <a:srgbClr val="000000"/>
                          </a:solidFill>
                          <a:effectLst/>
                          <a:latin typeface="Times New Roman"/>
                        </a:rPr>
                        <a:t>Математикалық</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тіл</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және</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математикалық</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моделдеу</a:t>
                      </a:r>
                      <a:endParaRPr lang="ru-RU"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tc>
              </a:tr>
              <a:tr h="426615">
                <a:tc>
                  <a:txBody>
                    <a:bodyPr/>
                    <a:lstStyle/>
                    <a:p>
                      <a:pPr algn="ctr" fontAlgn="ctr"/>
                      <a:r>
                        <a:rPr lang="ru-RU" sz="1200" b="0" i="1" u="none" strike="noStrike" dirty="0" smtClean="0">
                          <a:solidFill>
                            <a:srgbClr val="000000"/>
                          </a:solidFill>
                          <a:effectLst/>
                          <a:latin typeface="Times New Roman"/>
                        </a:rPr>
                        <a:t> </a:t>
                      </a:r>
                      <a:r>
                        <a:rPr lang="ru-RU" sz="1200" b="0" i="1" u="none" strike="noStrike" dirty="0">
                          <a:solidFill>
                            <a:srgbClr val="000000"/>
                          </a:solidFill>
                          <a:effectLst/>
                          <a:latin typeface="Times New Roman"/>
                        </a:rPr>
                        <a:t>1C – </a:t>
                      </a:r>
                      <a:r>
                        <a:rPr lang="ru-RU" sz="1200" b="0" i="1" u="none" strike="noStrike" dirty="0" err="1" smtClean="0">
                          <a:solidFill>
                            <a:srgbClr val="000000"/>
                          </a:solidFill>
                          <a:effectLst/>
                          <a:latin typeface="Times New Roman"/>
                        </a:rPr>
                        <a:t>Бөлімі</a:t>
                      </a:r>
                      <a:endParaRPr lang="ru-RU" sz="1200" b="0" i="1" u="none" strike="noStrike" dirty="0" smtClean="0">
                        <a:solidFill>
                          <a:srgbClr val="000000"/>
                        </a:solidFill>
                        <a:effectLst/>
                        <a:latin typeface="Times New Roman"/>
                      </a:endParaRPr>
                    </a:p>
                    <a:p>
                      <a:pPr algn="ctr" fontAlgn="ctr"/>
                      <a:r>
                        <a:rPr lang="ru-RU" sz="1200" b="0" i="1" u="none" strike="noStrike" dirty="0" err="1" smtClean="0">
                          <a:solidFill>
                            <a:srgbClr val="000000"/>
                          </a:solidFill>
                          <a:effectLst/>
                          <a:latin typeface="Times New Roman"/>
                        </a:rPr>
                        <a:t>Өлшемдер</a:t>
                      </a:r>
                      <a:r>
                        <a:rPr lang="ru-RU" sz="1200" b="0" i="1" u="none" strike="noStrike" dirty="0" smtClean="0">
                          <a:solidFill>
                            <a:srgbClr val="000000"/>
                          </a:solidFill>
                          <a:effectLst/>
                          <a:latin typeface="Times New Roman"/>
                        </a:rPr>
                        <a:t> мен </a:t>
                      </a:r>
                      <a:r>
                        <a:rPr lang="ru-RU" sz="1200" b="0" i="1" u="none" strike="noStrike" dirty="0" err="1" smtClean="0">
                          <a:solidFill>
                            <a:srgbClr val="000000"/>
                          </a:solidFill>
                          <a:effectLst/>
                          <a:latin typeface="Times New Roman"/>
                        </a:rPr>
                        <a:t>өлщем</a:t>
                      </a:r>
                      <a:r>
                        <a:rPr lang="ru-RU" sz="1200" b="0" i="1" u="none" strike="noStrike" dirty="0" smtClean="0">
                          <a:solidFill>
                            <a:srgbClr val="000000"/>
                          </a:solidFill>
                          <a:effectLst/>
                          <a:latin typeface="Times New Roman"/>
                        </a:rPr>
                        <a:t> </a:t>
                      </a:r>
                      <a:r>
                        <a:rPr lang="ru-RU" sz="1200" b="0" i="1" u="none" strike="noStrike" dirty="0" err="1" smtClean="0">
                          <a:solidFill>
                            <a:srgbClr val="000000"/>
                          </a:solidFill>
                          <a:effectLst/>
                          <a:latin typeface="Times New Roman"/>
                        </a:rPr>
                        <a:t>бірліктері</a:t>
                      </a:r>
                      <a:endParaRPr lang="ru-RU" sz="1200" b="0" i="1"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8000" marR="0" indent="0" algn="l" defTabSz="914400" rtl="0" eaLnBrk="1" fontAlgn="ctr" latinLnBrk="0" hangingPunct="1">
                        <a:lnSpc>
                          <a:spcPct val="100000"/>
                        </a:lnSpc>
                        <a:spcBef>
                          <a:spcPts val="0"/>
                        </a:spcBef>
                        <a:spcAft>
                          <a:spcPts val="0"/>
                        </a:spcAft>
                        <a:buClrTx/>
                        <a:buSzTx/>
                        <a:buFontTx/>
                        <a:buNone/>
                        <a:tabLst/>
                        <a:defRPr/>
                      </a:pPr>
                      <a:r>
                        <a:rPr lang="ru-RU" sz="1200" b="0" i="0" u="none" strike="noStrike" dirty="0">
                          <a:solidFill>
                            <a:srgbClr val="000000"/>
                          </a:solidFill>
                          <a:effectLst/>
                          <a:latin typeface="Times New Roman"/>
                        </a:rPr>
                        <a:t>1.3 </a:t>
                      </a:r>
                      <a:r>
                        <a:rPr lang="ru-RU" sz="1200" b="0" i="0" u="none" strike="noStrike" dirty="0" err="1" smtClean="0">
                          <a:solidFill>
                            <a:srgbClr val="000000"/>
                          </a:solidFill>
                          <a:effectLst/>
                          <a:latin typeface="Times New Roman"/>
                        </a:rPr>
                        <a:t>Өлшемдер</a:t>
                      </a:r>
                      <a:r>
                        <a:rPr lang="ru-RU" sz="1200" b="0" i="0" u="none" strike="noStrike" dirty="0" smtClean="0">
                          <a:solidFill>
                            <a:srgbClr val="000000"/>
                          </a:solidFill>
                          <a:effectLst/>
                          <a:latin typeface="Times New Roman"/>
                        </a:rPr>
                        <a:t> мен </a:t>
                      </a:r>
                      <a:r>
                        <a:rPr lang="ru-RU" sz="1200" b="0" i="0" u="none" strike="noStrike" dirty="0" err="1" smtClean="0">
                          <a:solidFill>
                            <a:srgbClr val="000000"/>
                          </a:solidFill>
                          <a:effectLst/>
                          <a:latin typeface="Times New Roman"/>
                        </a:rPr>
                        <a:t>өлщем</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бірліктері</a:t>
                      </a:r>
                      <a:endParaRPr lang="ru-RU" sz="1200" b="0" i="0" u="none" strike="noStrike" dirty="0" smtClean="0">
                        <a:solidFill>
                          <a:srgbClr val="000000"/>
                        </a:solidFill>
                        <a:effectLst/>
                        <a:latin typeface="Times New Roman"/>
                      </a:endParaRPr>
                    </a:p>
                    <a:p>
                      <a:pPr marL="108000" algn="l" fontAlgn="ctr"/>
                      <a:endParaRPr lang="ru-RU"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73087">
                <a:tc>
                  <a:txBody>
                    <a:bodyPr/>
                    <a:lstStyle/>
                    <a:p>
                      <a:pPr algn="ctr" fontAlgn="ctr"/>
                      <a:r>
                        <a:rPr lang="ru-RU" sz="1200" b="1" i="0" u="none" strike="noStrike" dirty="0">
                          <a:solidFill>
                            <a:srgbClr val="000000"/>
                          </a:solidFill>
                          <a:effectLst/>
                          <a:latin typeface="Times New Roman"/>
                        </a:rPr>
                        <a:t>3 </a:t>
                      </a:r>
                      <a:r>
                        <a:rPr lang="ru-RU" sz="1200" b="1" i="0" u="none" strike="noStrike" dirty="0" err="1" smtClean="0">
                          <a:solidFill>
                            <a:srgbClr val="000000"/>
                          </a:solidFill>
                          <a:effectLst/>
                          <a:latin typeface="Times New Roman"/>
                        </a:rPr>
                        <a:t>бөлім</a:t>
                      </a:r>
                      <a:endParaRPr lang="ru-RU" sz="1200" b="1"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ctr"/>
                      <a:r>
                        <a:rPr lang="ru-RU" sz="1200" b="1" i="0" u="none" strike="noStrike" dirty="0">
                          <a:solidFill>
                            <a:srgbClr val="000000"/>
                          </a:solidFill>
                          <a:effectLst/>
                          <a:latin typeface="Times New Roman"/>
                        </a:rPr>
                        <a:t>5 </a:t>
                      </a:r>
                      <a:r>
                        <a:rPr lang="ru-RU" sz="1200" b="1" i="0" u="none" strike="noStrike" dirty="0" err="1" smtClean="0">
                          <a:solidFill>
                            <a:srgbClr val="000000"/>
                          </a:solidFill>
                          <a:effectLst/>
                          <a:latin typeface="Times New Roman"/>
                        </a:rPr>
                        <a:t>бөлімше</a:t>
                      </a:r>
                      <a:endParaRPr lang="ru-RU" sz="1200" b="1"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ctr"/>
                      <a:r>
                        <a:rPr lang="ru-RU" sz="1200" b="1" i="0" u="none" strike="noStrike" dirty="0">
                          <a:solidFill>
                            <a:srgbClr val="000000"/>
                          </a:solidFill>
                          <a:effectLst/>
                          <a:latin typeface="Times New Roman"/>
                        </a:rPr>
                        <a: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xmlns="" val="921709598"/>
              </p:ext>
            </p:extLst>
          </p:nvPr>
        </p:nvGraphicFramePr>
        <p:xfrm>
          <a:off x="6348984" y="522610"/>
          <a:ext cx="5441677" cy="3476268"/>
        </p:xfrm>
        <a:graphic>
          <a:graphicData uri="http://schemas.openxmlformats.org/drawingml/2006/table">
            <a:tbl>
              <a:tblPr/>
              <a:tblGrid>
                <a:gridCol w="1638724"/>
                <a:gridCol w="2926080"/>
                <a:gridCol w="876873"/>
              </a:tblGrid>
              <a:tr h="258569">
                <a:tc gridSpan="3">
                  <a:txBody>
                    <a:bodyPr/>
                    <a:lstStyle/>
                    <a:p>
                      <a:pPr algn="ctr" fontAlgn="ctr"/>
                      <a:r>
                        <a:rPr lang="ru-RU" sz="1200" b="1" i="0" u="none" strike="noStrike" dirty="0">
                          <a:solidFill>
                            <a:srgbClr val="FF0000"/>
                          </a:solidFill>
                          <a:effectLst/>
                          <a:latin typeface="Times New Roman"/>
                        </a:rPr>
                        <a:t>ІІ </a:t>
                      </a:r>
                      <a:r>
                        <a:rPr lang="ru-RU" sz="1200" b="1" i="0" u="none" strike="noStrike" dirty="0" err="1" smtClean="0">
                          <a:solidFill>
                            <a:srgbClr val="FF0000"/>
                          </a:solidFill>
                          <a:effectLst/>
                          <a:latin typeface="Times New Roman"/>
                        </a:rPr>
                        <a:t>тоқсан</a:t>
                      </a:r>
                      <a:r>
                        <a:rPr lang="ru-RU" sz="1200" b="1" i="0" u="none" strike="noStrike" dirty="0" smtClean="0">
                          <a:solidFill>
                            <a:srgbClr val="FF0000"/>
                          </a:solidFill>
                          <a:effectLst/>
                          <a:latin typeface="Times New Roman"/>
                        </a:rPr>
                        <a:t>  </a:t>
                      </a:r>
                      <a:r>
                        <a:rPr lang="ru-RU" sz="1200" b="1" i="0" u="none" strike="noStrike" dirty="0">
                          <a:solidFill>
                            <a:srgbClr val="FF0000"/>
                          </a:solidFill>
                          <a:effectLst/>
                          <a:latin typeface="Times New Roman"/>
                        </a:rPr>
                        <a:t>- 7 </a:t>
                      </a:r>
                      <a:r>
                        <a:rPr lang="ru-RU" sz="1200" b="1" i="0" u="none" strike="noStrike" dirty="0" err="1" smtClean="0">
                          <a:solidFill>
                            <a:srgbClr val="FF0000"/>
                          </a:solidFill>
                          <a:effectLst/>
                          <a:latin typeface="Times New Roman"/>
                        </a:rPr>
                        <a:t>апта</a:t>
                      </a:r>
                      <a:endParaRPr lang="ru-RU" sz="1200" b="1" i="0" u="none" strike="noStrike" dirty="0">
                        <a:solidFill>
                          <a:srgbClr val="FF0000"/>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353886">
                <a:tc>
                  <a:txBody>
                    <a:bodyPr/>
                    <a:lstStyle/>
                    <a:p>
                      <a:pPr algn="ctr" fontAlgn="ctr"/>
                      <a:r>
                        <a:rPr lang="ru-RU" sz="1200" b="1" i="0" u="none" strike="noStrike" dirty="0" err="1" smtClean="0">
                          <a:solidFill>
                            <a:srgbClr val="000000"/>
                          </a:solidFill>
                          <a:effectLst/>
                          <a:latin typeface="Times New Roman"/>
                        </a:rPr>
                        <a:t>Бөлім</a:t>
                      </a:r>
                      <a:endParaRPr lang="ru-RU" sz="1200" b="1" i="0" u="none" strike="noStrike" dirty="0">
                        <a:solidFill>
                          <a:srgbClr val="000000"/>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err="1" smtClean="0">
                          <a:solidFill>
                            <a:srgbClr val="000000"/>
                          </a:solidFill>
                          <a:effectLst/>
                          <a:latin typeface="Times New Roman"/>
                        </a:rPr>
                        <a:t>Бөлімше</a:t>
                      </a:r>
                      <a:r>
                        <a:rPr lang="ru-RU" sz="1200" b="1" i="0" u="none" strike="noStrike" dirty="0" smtClean="0">
                          <a:solidFill>
                            <a:srgbClr val="000000"/>
                          </a:solidFill>
                          <a:effectLst/>
                          <a:latin typeface="Times New Roman"/>
                        </a:rPr>
                        <a:t> </a:t>
                      </a:r>
                      <a:endParaRPr lang="ru-RU" sz="1200" b="1"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err="1" smtClean="0">
                          <a:solidFill>
                            <a:srgbClr val="000000"/>
                          </a:solidFill>
                          <a:effectLst/>
                          <a:latin typeface="Times New Roman"/>
                        </a:rPr>
                        <a:t>Мақсаттар</a:t>
                      </a:r>
                      <a:r>
                        <a:rPr lang="ru-RU" sz="1200" b="1" i="0" u="none" strike="noStrike" dirty="0" smtClean="0">
                          <a:solidFill>
                            <a:srgbClr val="000000"/>
                          </a:solidFill>
                          <a:effectLst/>
                          <a:latin typeface="Times New Roman"/>
                        </a:rPr>
                        <a:t> саны</a:t>
                      </a:r>
                      <a:endParaRPr lang="ru-RU" sz="1200" b="1"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5168">
                <a:tc rowSpan="4">
                  <a:txBody>
                    <a:bodyPr/>
                    <a:lstStyle/>
                    <a:p>
                      <a:pPr algn="ctr" fontAlgn="ctr"/>
                      <a:r>
                        <a:rPr lang="ru-RU" sz="1200" b="0" i="1" u="none" strike="noStrike" dirty="0" smtClean="0">
                          <a:solidFill>
                            <a:srgbClr val="000000"/>
                          </a:solidFill>
                          <a:effectLst/>
                          <a:latin typeface="Times New Roman"/>
                        </a:rPr>
                        <a:t>2A </a:t>
                      </a:r>
                      <a:r>
                        <a:rPr lang="ru-RU" sz="1200" b="0" i="1" u="none" strike="noStrike" dirty="0" err="1" smtClean="0">
                          <a:solidFill>
                            <a:srgbClr val="000000"/>
                          </a:solidFill>
                          <a:effectLst/>
                          <a:latin typeface="Times New Roman"/>
                        </a:rPr>
                        <a:t>Бөлім</a:t>
                      </a:r>
                      <a:r>
                        <a:rPr lang="ru-RU" sz="1200" b="0" i="1" u="none" strike="noStrike" dirty="0" smtClean="0">
                          <a:solidFill>
                            <a:srgbClr val="000000"/>
                          </a:solidFill>
                          <a:effectLst/>
                          <a:latin typeface="Times New Roman"/>
                        </a:rPr>
                        <a:t>– </a:t>
                      </a:r>
                      <a:r>
                        <a:rPr lang="ru-RU" sz="1200" b="0" i="1" u="none" strike="noStrike" dirty="0" err="1" smtClean="0">
                          <a:solidFill>
                            <a:srgbClr val="000000"/>
                          </a:solidFill>
                          <a:effectLst/>
                          <a:latin typeface="Times New Roman"/>
                        </a:rPr>
                        <a:t>қостаңбалы</a:t>
                      </a:r>
                      <a:r>
                        <a:rPr lang="ru-RU" sz="1200" b="0" i="1" u="none" strike="noStrike" dirty="0" smtClean="0">
                          <a:solidFill>
                            <a:srgbClr val="000000"/>
                          </a:solidFill>
                          <a:effectLst/>
                          <a:latin typeface="Times New Roman"/>
                        </a:rPr>
                        <a:t> </a:t>
                      </a:r>
                      <a:r>
                        <a:rPr lang="ru-RU" sz="1200" b="0" i="1" u="none" strike="noStrike" dirty="0" err="1" smtClean="0">
                          <a:solidFill>
                            <a:srgbClr val="000000"/>
                          </a:solidFill>
                          <a:effectLst/>
                          <a:latin typeface="Times New Roman"/>
                        </a:rPr>
                        <a:t>сандарды</a:t>
                      </a:r>
                      <a:r>
                        <a:rPr lang="ru-RU" sz="1200" b="0" i="1" u="none" strike="noStrike" dirty="0" smtClean="0">
                          <a:solidFill>
                            <a:srgbClr val="000000"/>
                          </a:solidFill>
                          <a:effectLst/>
                          <a:latin typeface="Times New Roman"/>
                        </a:rPr>
                        <a:t> </a:t>
                      </a:r>
                      <a:r>
                        <a:rPr lang="ru-RU" sz="1200" b="0" i="1" u="none" strike="noStrike" dirty="0" err="1" smtClean="0">
                          <a:solidFill>
                            <a:srgbClr val="000000"/>
                          </a:solidFill>
                          <a:effectLst/>
                          <a:latin typeface="Times New Roman"/>
                        </a:rPr>
                        <a:t>қосу</a:t>
                      </a:r>
                      <a:r>
                        <a:rPr lang="ru-RU" sz="1200" b="0" i="1" u="none" strike="noStrike" dirty="0" smtClean="0">
                          <a:solidFill>
                            <a:srgbClr val="000000"/>
                          </a:solidFill>
                          <a:effectLst/>
                          <a:latin typeface="Times New Roman"/>
                        </a:rPr>
                        <a:t> </a:t>
                      </a:r>
                      <a:r>
                        <a:rPr lang="ru-RU" sz="1200" b="0" i="1" u="none" strike="noStrike" dirty="0" err="1" smtClean="0">
                          <a:solidFill>
                            <a:srgbClr val="000000"/>
                          </a:solidFill>
                          <a:effectLst/>
                          <a:latin typeface="Times New Roman"/>
                        </a:rPr>
                        <a:t>және</a:t>
                      </a:r>
                      <a:r>
                        <a:rPr lang="ru-RU" sz="1200" b="0" i="1" u="none" strike="noStrike" dirty="0" smtClean="0">
                          <a:solidFill>
                            <a:srgbClr val="000000"/>
                          </a:solidFill>
                          <a:effectLst/>
                          <a:latin typeface="Times New Roman"/>
                        </a:rPr>
                        <a:t> </a:t>
                      </a:r>
                      <a:r>
                        <a:rPr lang="ru-RU" sz="1200" b="0" i="1" u="none" strike="noStrike" dirty="0" err="1" smtClean="0">
                          <a:solidFill>
                            <a:srgbClr val="000000"/>
                          </a:solidFill>
                          <a:effectLst/>
                          <a:latin typeface="Times New Roman"/>
                        </a:rPr>
                        <a:t>алу</a:t>
                      </a:r>
                      <a:endParaRPr lang="ru-RU" sz="1200" b="0" i="1" u="none" strike="noStrike" dirty="0">
                        <a:solidFill>
                          <a:srgbClr val="000000"/>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8000" algn="l" fontAlgn="ctr"/>
                      <a:r>
                        <a:rPr lang="ru-RU" sz="1200" b="0" i="0" u="none" strike="noStrike" dirty="0">
                          <a:solidFill>
                            <a:srgbClr val="000000"/>
                          </a:solidFill>
                          <a:effectLst/>
                          <a:latin typeface="Times New Roman"/>
                        </a:rPr>
                        <a:t>1.1 </a:t>
                      </a:r>
                      <a:r>
                        <a:rPr lang="ru-RU" sz="1200" b="0" i="0" u="none" strike="noStrike" dirty="0" smtClean="0">
                          <a:solidFill>
                            <a:srgbClr val="000000"/>
                          </a:solidFill>
                          <a:effectLst/>
                          <a:latin typeface="Times New Roman"/>
                        </a:rPr>
                        <a:t>Натурал </a:t>
                      </a:r>
                      <a:r>
                        <a:rPr lang="ru-RU" sz="1200" b="0" i="0" u="none" strike="noStrike" dirty="0" err="1" smtClean="0">
                          <a:solidFill>
                            <a:srgbClr val="000000"/>
                          </a:solidFill>
                          <a:effectLst/>
                          <a:latin typeface="Times New Roman"/>
                        </a:rPr>
                        <a:t>және</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рационал</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сандар</a:t>
                      </a:r>
                      <a:endParaRPr lang="ru-RU"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ru-RU" sz="1200" b="0" i="0" u="none" strike="noStrike">
                          <a:solidFill>
                            <a:srgbClr val="000000"/>
                          </a:solidFill>
                          <a:effectLst/>
                          <a:latin typeface="Times New Roman"/>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420">
                <a:tc vMerge="1">
                  <a:txBody>
                    <a:bodyPr/>
                    <a:lstStyle/>
                    <a:p>
                      <a:endParaRPr lang="ru-RU"/>
                    </a:p>
                  </a:txBody>
                  <a:tcPr/>
                </a:tc>
                <a:tc>
                  <a:txBody>
                    <a:bodyPr/>
                    <a:lstStyle/>
                    <a:p>
                      <a:pPr marL="108000" algn="l" fontAlgn="ctr"/>
                      <a:r>
                        <a:rPr lang="ru-RU" sz="1200" b="0" i="0" u="none" strike="noStrike" dirty="0">
                          <a:solidFill>
                            <a:srgbClr val="000000"/>
                          </a:solidFill>
                          <a:effectLst/>
                          <a:latin typeface="Times New Roman"/>
                        </a:rPr>
                        <a:t>1.2 </a:t>
                      </a:r>
                      <a:r>
                        <a:rPr lang="ru-RU" sz="1200" b="0" i="0" u="none" strike="noStrike" dirty="0" err="1" smtClean="0">
                          <a:solidFill>
                            <a:srgbClr val="000000"/>
                          </a:solidFill>
                          <a:effectLst/>
                          <a:latin typeface="Times New Roman"/>
                        </a:rPr>
                        <a:t>Сандармен</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амалдар</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жасау</a:t>
                      </a:r>
                      <a:endParaRPr lang="ru-RU"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tc>
              </a:tr>
              <a:tr h="181418">
                <a:tc vMerge="1">
                  <a:txBody>
                    <a:bodyPr/>
                    <a:lstStyle/>
                    <a:p>
                      <a:endParaRPr lang="ru-RU"/>
                    </a:p>
                  </a:txBody>
                  <a:tcPr/>
                </a:tc>
                <a:tc>
                  <a:txBody>
                    <a:bodyPr/>
                    <a:lstStyle/>
                    <a:p>
                      <a:pPr marL="108000" algn="l" fontAlgn="ctr"/>
                      <a:r>
                        <a:rPr lang="ru-RU" sz="1200" b="0" i="0" u="none" strike="noStrike" dirty="0">
                          <a:solidFill>
                            <a:srgbClr val="000000"/>
                          </a:solidFill>
                          <a:effectLst/>
                          <a:latin typeface="Times New Roman"/>
                        </a:rPr>
                        <a:t>2.3 </a:t>
                      </a:r>
                      <a:r>
                        <a:rPr lang="ru-RU" sz="1200" b="0" i="0" u="none" strike="noStrike" dirty="0" err="1" smtClean="0">
                          <a:solidFill>
                            <a:srgbClr val="000000"/>
                          </a:solidFill>
                          <a:effectLst/>
                          <a:latin typeface="Times New Roman"/>
                        </a:rPr>
                        <a:t>Тізбектілік</a:t>
                      </a:r>
                      <a:endParaRPr lang="ru-RU"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tc>
              </a:tr>
              <a:tr h="353886">
                <a:tc vMerge="1">
                  <a:txBody>
                    <a:bodyPr/>
                    <a:lstStyle/>
                    <a:p>
                      <a:endParaRPr lang="ru-RU"/>
                    </a:p>
                  </a:txBody>
                  <a:tcPr/>
                </a:tc>
                <a:tc>
                  <a:txBody>
                    <a:bodyPr/>
                    <a:lstStyle/>
                    <a:p>
                      <a:pPr marL="108000" algn="l" fontAlgn="b"/>
                      <a:r>
                        <a:rPr lang="ru-RU" sz="1200" b="0" i="0" u="none" strike="noStrike" dirty="0">
                          <a:solidFill>
                            <a:srgbClr val="000000"/>
                          </a:solidFill>
                          <a:effectLst/>
                          <a:latin typeface="Times New Roman"/>
                        </a:rPr>
                        <a:t>4.1 </a:t>
                      </a:r>
                      <a:r>
                        <a:rPr lang="ru-RU" sz="1200" b="0" i="0" u="none" strike="noStrike" dirty="0" err="1" smtClean="0">
                          <a:solidFill>
                            <a:srgbClr val="000000"/>
                          </a:solidFill>
                          <a:effectLst/>
                          <a:latin typeface="Times New Roman"/>
                        </a:rPr>
                        <a:t>Математикалық</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тіл</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және</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математикалық</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моделдеу</a:t>
                      </a:r>
                      <a:endParaRPr lang="ru-RU"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tc>
              </a:tr>
              <a:tr h="353886">
                <a:tc rowSpan="2">
                  <a:txBody>
                    <a:bodyPr/>
                    <a:lstStyle/>
                    <a:p>
                      <a:pPr algn="ctr" fontAlgn="ctr"/>
                      <a:r>
                        <a:rPr lang="ru-RU" sz="1200" b="0" i="1" u="none" strike="noStrike" dirty="0" smtClean="0">
                          <a:solidFill>
                            <a:srgbClr val="000000"/>
                          </a:solidFill>
                          <a:effectLst/>
                          <a:latin typeface="Times New Roman"/>
                        </a:rPr>
                        <a:t>2</a:t>
                      </a:r>
                      <a:r>
                        <a:rPr lang="en-US" sz="1200" b="0" i="1" u="none" strike="noStrike" dirty="0" smtClean="0">
                          <a:solidFill>
                            <a:srgbClr val="000000"/>
                          </a:solidFill>
                          <a:effectLst/>
                          <a:latin typeface="Times New Roman"/>
                        </a:rPr>
                        <a:t>B</a:t>
                      </a:r>
                      <a:r>
                        <a:rPr lang="kk-KZ" sz="1200" b="0" i="1" u="none" strike="noStrike" dirty="0" smtClean="0">
                          <a:solidFill>
                            <a:srgbClr val="000000"/>
                          </a:solidFill>
                          <a:effectLst/>
                          <a:latin typeface="Times New Roman"/>
                        </a:rPr>
                        <a:t> Бөлім</a:t>
                      </a:r>
                      <a:r>
                        <a:rPr lang="en-US" sz="1200" b="0" i="1" u="none" strike="noStrike" dirty="0" smtClean="0">
                          <a:solidFill>
                            <a:srgbClr val="000000"/>
                          </a:solidFill>
                          <a:effectLst/>
                          <a:latin typeface="Times New Roman"/>
                        </a:rPr>
                        <a:t> </a:t>
                      </a:r>
                      <a:r>
                        <a:rPr lang="en-US" sz="1200" b="0" i="1" u="none" strike="noStrike" dirty="0">
                          <a:solidFill>
                            <a:srgbClr val="000000"/>
                          </a:solidFill>
                          <a:effectLst/>
                          <a:latin typeface="Times New Roman"/>
                        </a:rPr>
                        <a:t>– </a:t>
                      </a:r>
                      <a:r>
                        <a:rPr lang="kk-KZ" sz="1200" b="0" i="1" u="none" strike="noStrike" dirty="0" smtClean="0">
                          <a:solidFill>
                            <a:srgbClr val="000000"/>
                          </a:solidFill>
                          <a:effectLst/>
                          <a:latin typeface="Times New Roman"/>
                        </a:rPr>
                        <a:t>уақыт өлшем</a:t>
                      </a:r>
                      <a:r>
                        <a:rPr lang="kk-KZ" sz="1200" b="0" i="1" u="none" strike="noStrike" baseline="0" dirty="0" smtClean="0">
                          <a:solidFill>
                            <a:srgbClr val="000000"/>
                          </a:solidFill>
                          <a:effectLst/>
                          <a:latin typeface="Times New Roman"/>
                        </a:rPr>
                        <a:t> бірліктері</a:t>
                      </a:r>
                      <a:endParaRPr lang="ru-RU" sz="1200" b="0" i="1" u="none" strike="noStrike" dirty="0">
                        <a:solidFill>
                          <a:srgbClr val="000000"/>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8000" marR="0" indent="0" algn="l" defTabSz="914400" rtl="0" eaLnBrk="1" fontAlgn="ctr" latinLnBrk="0" hangingPunct="1">
                        <a:lnSpc>
                          <a:spcPct val="100000"/>
                        </a:lnSpc>
                        <a:spcBef>
                          <a:spcPts val="0"/>
                        </a:spcBef>
                        <a:spcAft>
                          <a:spcPts val="0"/>
                        </a:spcAft>
                        <a:buClrTx/>
                        <a:buSzTx/>
                        <a:buFontTx/>
                        <a:buNone/>
                        <a:tabLst/>
                        <a:defRPr/>
                      </a:pPr>
                      <a:r>
                        <a:rPr lang="ru-RU" sz="1200" b="0" i="0" u="none" strike="noStrike" dirty="0">
                          <a:solidFill>
                            <a:srgbClr val="000000"/>
                          </a:solidFill>
                          <a:effectLst/>
                          <a:latin typeface="Times New Roman"/>
                        </a:rPr>
                        <a:t>1.1 </a:t>
                      </a:r>
                      <a:r>
                        <a:rPr lang="ru-RU" sz="1200" b="0" i="0" u="none" strike="noStrike" dirty="0" smtClean="0">
                          <a:solidFill>
                            <a:srgbClr val="000000"/>
                          </a:solidFill>
                          <a:effectLst/>
                          <a:latin typeface="Times New Roman"/>
                        </a:rPr>
                        <a:t>Натурал </a:t>
                      </a:r>
                      <a:r>
                        <a:rPr lang="ru-RU" sz="1200" b="0" i="0" u="none" strike="noStrike" dirty="0" err="1" smtClean="0">
                          <a:solidFill>
                            <a:srgbClr val="000000"/>
                          </a:solidFill>
                          <a:effectLst/>
                          <a:latin typeface="Times New Roman"/>
                        </a:rPr>
                        <a:t>және</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рационал</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сандар</a:t>
                      </a:r>
                      <a:endParaRPr lang="ru-RU" sz="1200" b="0" i="0" u="none" strike="noStrike" dirty="0" smtClean="0">
                        <a:solidFill>
                          <a:srgbClr val="000000"/>
                        </a:solidFill>
                        <a:effectLst/>
                        <a:latin typeface="Times New Roman"/>
                      </a:endParaRPr>
                    </a:p>
                    <a:p>
                      <a:pPr marL="108000" algn="l" fontAlgn="ctr"/>
                      <a:endParaRPr lang="ru-RU"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200" b="0" i="0" u="none" strike="noStrike">
                          <a:solidFill>
                            <a:srgbClr val="000000"/>
                          </a:solidFill>
                          <a:effectLst/>
                          <a:latin typeface="Times New Roma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6943">
                <a:tc vMerge="1">
                  <a:txBody>
                    <a:bodyPr/>
                    <a:lstStyle/>
                    <a:p>
                      <a:endParaRPr lang="ru-RU"/>
                    </a:p>
                  </a:txBody>
                  <a:tcPr/>
                </a:tc>
                <a:tc>
                  <a:txBody>
                    <a:bodyPr/>
                    <a:lstStyle/>
                    <a:p>
                      <a:pPr marL="108000" algn="l" fontAlgn="ctr"/>
                      <a:r>
                        <a:rPr lang="ru-RU" sz="1200" b="0" i="0" u="none" strike="noStrike" dirty="0">
                          <a:solidFill>
                            <a:srgbClr val="000000"/>
                          </a:solidFill>
                          <a:effectLst/>
                          <a:latin typeface="Times New Roman"/>
                        </a:rPr>
                        <a:t>1.3 </a:t>
                      </a:r>
                      <a:r>
                        <a:rPr lang="ru-RU" sz="1200" b="0" i="0" u="none" strike="noStrike" dirty="0" err="1" smtClean="0">
                          <a:solidFill>
                            <a:srgbClr val="000000"/>
                          </a:solidFill>
                          <a:effectLst/>
                          <a:latin typeface="Times New Roman"/>
                        </a:rPr>
                        <a:t>Өлшемдер</a:t>
                      </a:r>
                      <a:r>
                        <a:rPr lang="ru-RU" sz="1200" b="0" i="0" u="none" strike="noStrike" baseline="0" dirty="0" smtClean="0">
                          <a:solidFill>
                            <a:srgbClr val="000000"/>
                          </a:solidFill>
                          <a:effectLst/>
                          <a:latin typeface="Times New Roman"/>
                        </a:rPr>
                        <a:t> мен </a:t>
                      </a:r>
                      <a:r>
                        <a:rPr lang="ru-RU" sz="1200" b="0" i="0" u="none" strike="noStrike" baseline="0" dirty="0" err="1" smtClean="0">
                          <a:solidFill>
                            <a:srgbClr val="000000"/>
                          </a:solidFill>
                          <a:effectLst/>
                          <a:latin typeface="Times New Roman"/>
                        </a:rPr>
                        <a:t>бірліктер</a:t>
                      </a:r>
                      <a:endParaRPr lang="ru-RU"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tc>
              </a:tr>
              <a:tr h="353886">
                <a:tc rowSpan="3">
                  <a:txBody>
                    <a:bodyPr/>
                    <a:lstStyle/>
                    <a:p>
                      <a:pPr algn="ctr" fontAlgn="ctr"/>
                      <a:r>
                        <a:rPr lang="ru-RU" sz="1200" b="0" i="1" u="none" strike="noStrike" dirty="0" smtClean="0">
                          <a:solidFill>
                            <a:srgbClr val="000000"/>
                          </a:solidFill>
                          <a:effectLst/>
                          <a:latin typeface="Times New Roman"/>
                        </a:rPr>
                        <a:t>2</a:t>
                      </a:r>
                      <a:r>
                        <a:rPr lang="en-US" sz="1200" b="0" i="1" u="none" strike="noStrike" dirty="0" smtClean="0">
                          <a:solidFill>
                            <a:srgbClr val="000000"/>
                          </a:solidFill>
                          <a:effectLst/>
                          <a:latin typeface="Times New Roman"/>
                        </a:rPr>
                        <a:t>C</a:t>
                      </a:r>
                      <a:r>
                        <a:rPr lang="kk-KZ" sz="1200" b="0" i="1" u="none" strike="noStrike" dirty="0" smtClean="0">
                          <a:solidFill>
                            <a:srgbClr val="000000"/>
                          </a:solidFill>
                          <a:effectLst/>
                          <a:latin typeface="Times New Roman"/>
                        </a:rPr>
                        <a:t> Бөлім</a:t>
                      </a:r>
                      <a:r>
                        <a:rPr lang="en-US" sz="1200" b="0" i="1" u="none" strike="noStrike" dirty="0" smtClean="0">
                          <a:solidFill>
                            <a:srgbClr val="000000"/>
                          </a:solidFill>
                          <a:effectLst/>
                          <a:latin typeface="Times New Roman"/>
                        </a:rPr>
                        <a:t> </a:t>
                      </a:r>
                      <a:r>
                        <a:rPr lang="en-US" sz="1200" b="0" i="1" u="none" strike="noStrike" dirty="0">
                          <a:solidFill>
                            <a:srgbClr val="000000"/>
                          </a:solidFill>
                          <a:effectLst/>
                          <a:latin typeface="Times New Roman"/>
                        </a:rPr>
                        <a:t>– </a:t>
                      </a:r>
                      <a:r>
                        <a:rPr lang="ru-RU" sz="1200" b="0" i="1" u="none" strike="noStrike" dirty="0" err="1" smtClean="0">
                          <a:solidFill>
                            <a:srgbClr val="000000"/>
                          </a:solidFill>
                          <a:effectLst/>
                          <a:latin typeface="Times New Roman"/>
                        </a:rPr>
                        <a:t>нақты</a:t>
                      </a:r>
                      <a:r>
                        <a:rPr lang="ru-RU" sz="1200" b="0" i="1" u="none" strike="noStrike" dirty="0" smtClean="0">
                          <a:solidFill>
                            <a:srgbClr val="000000"/>
                          </a:solidFill>
                          <a:effectLst/>
                          <a:latin typeface="Times New Roman"/>
                        </a:rPr>
                        <a:t> </a:t>
                      </a:r>
                      <a:r>
                        <a:rPr lang="ru-RU" sz="1200" b="0" i="1" u="none" strike="noStrike" dirty="0" err="1" smtClean="0">
                          <a:solidFill>
                            <a:srgbClr val="000000"/>
                          </a:solidFill>
                          <a:effectLst/>
                          <a:latin typeface="Times New Roman"/>
                        </a:rPr>
                        <a:t>сандар</a:t>
                      </a:r>
                      <a:r>
                        <a:rPr lang="ru-RU" sz="1200" b="0" i="1" u="none" strike="noStrike" dirty="0" smtClean="0">
                          <a:solidFill>
                            <a:srgbClr val="000000"/>
                          </a:solidFill>
                          <a:effectLst/>
                          <a:latin typeface="Times New Roman"/>
                        </a:rPr>
                        <a:t> </a:t>
                      </a:r>
                      <a:r>
                        <a:rPr lang="ru-RU" sz="1200" b="0" i="1" u="none" strike="noStrike" dirty="0" err="1" smtClean="0">
                          <a:solidFill>
                            <a:srgbClr val="000000"/>
                          </a:solidFill>
                          <a:effectLst/>
                          <a:latin typeface="Times New Roman"/>
                        </a:rPr>
                        <a:t>жиыны</a:t>
                      </a:r>
                      <a:endParaRPr lang="ru-RU" sz="1200" b="0" i="1" u="none" strike="noStrike" dirty="0">
                        <a:solidFill>
                          <a:srgbClr val="000000"/>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8000" marR="0" indent="0" algn="l" defTabSz="914400" rtl="0" eaLnBrk="1" fontAlgn="ctr" latinLnBrk="0" hangingPunct="1">
                        <a:lnSpc>
                          <a:spcPct val="100000"/>
                        </a:lnSpc>
                        <a:spcBef>
                          <a:spcPts val="0"/>
                        </a:spcBef>
                        <a:spcAft>
                          <a:spcPts val="0"/>
                        </a:spcAft>
                        <a:buClrTx/>
                        <a:buSzTx/>
                        <a:buFontTx/>
                        <a:buNone/>
                        <a:tabLst/>
                        <a:defRPr/>
                      </a:pPr>
                      <a:r>
                        <a:rPr lang="ru-RU" sz="1200" b="0" i="0" u="none" strike="noStrike" dirty="0">
                          <a:solidFill>
                            <a:srgbClr val="000000"/>
                          </a:solidFill>
                          <a:effectLst/>
                          <a:latin typeface="Times New Roman"/>
                        </a:rPr>
                        <a:t>2.4 </a:t>
                      </a:r>
                      <a:r>
                        <a:rPr lang="ru-RU" sz="1200" b="0" i="0" u="none" strike="noStrike" dirty="0" err="1" smtClean="0">
                          <a:solidFill>
                            <a:srgbClr val="000000"/>
                          </a:solidFill>
                          <a:effectLst/>
                          <a:latin typeface="Times New Roman"/>
                        </a:rPr>
                        <a:t>Сандар</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жиынтығы</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және</a:t>
                      </a:r>
                      <a:r>
                        <a:rPr lang="ru-RU" sz="1200" b="0" i="0" u="none" strike="noStrike" dirty="0" smtClean="0">
                          <a:solidFill>
                            <a:srgbClr val="000000"/>
                          </a:solidFill>
                          <a:effectLst/>
                          <a:latin typeface="Times New Roman"/>
                        </a:rPr>
                        <a:t> логика </a:t>
                      </a:r>
                      <a:r>
                        <a:rPr lang="ru-RU" sz="1200" b="0" i="0" u="none" strike="noStrike" dirty="0" err="1" smtClean="0">
                          <a:solidFill>
                            <a:srgbClr val="000000"/>
                          </a:solidFill>
                          <a:effectLst/>
                          <a:latin typeface="Times New Roman"/>
                        </a:rPr>
                        <a:t>элементтері</a:t>
                      </a:r>
                      <a:endParaRPr lang="ru-RU"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200" b="0" i="0" u="none" strike="noStrike">
                          <a:solidFill>
                            <a:srgbClr val="000000"/>
                          </a:solidFill>
                          <a:effectLst/>
                          <a:latin typeface="Times New Roman"/>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3886">
                <a:tc vMerge="1">
                  <a:txBody>
                    <a:bodyPr/>
                    <a:lstStyle/>
                    <a:p>
                      <a:endParaRPr lang="ru-RU"/>
                    </a:p>
                  </a:txBody>
                  <a:tcPr/>
                </a:tc>
                <a:tc>
                  <a:txBody>
                    <a:bodyPr/>
                    <a:lstStyle/>
                    <a:p>
                      <a:pPr marL="108000" algn="l" fontAlgn="b"/>
                      <a:r>
                        <a:rPr lang="ru-RU" sz="1200" b="0" i="0" u="none" strike="noStrike" dirty="0">
                          <a:solidFill>
                            <a:srgbClr val="000000"/>
                          </a:solidFill>
                          <a:effectLst/>
                          <a:latin typeface="Times New Roman"/>
                        </a:rPr>
                        <a:t>4.1 </a:t>
                      </a:r>
                      <a:r>
                        <a:rPr lang="ru-RU" sz="1200" b="0" i="0" u="none" strike="noStrike" dirty="0" err="1" smtClean="0">
                          <a:solidFill>
                            <a:srgbClr val="000000"/>
                          </a:solidFill>
                          <a:effectLst/>
                          <a:latin typeface="Times New Roman"/>
                        </a:rPr>
                        <a:t>Математикалық</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тіл</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және</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математикалық</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моделдеу</a:t>
                      </a:r>
                      <a:endParaRPr lang="ru-RU"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tc>
              </a:tr>
              <a:tr h="353886">
                <a:tc vMerge="1">
                  <a:txBody>
                    <a:bodyPr/>
                    <a:lstStyle/>
                    <a:p>
                      <a:endParaRPr lang="ru-RU"/>
                    </a:p>
                  </a:txBody>
                  <a:tcPr/>
                </a:tc>
                <a:tc>
                  <a:txBody>
                    <a:bodyPr/>
                    <a:lstStyle/>
                    <a:p>
                      <a:pPr marL="108000" algn="l" fontAlgn="ctr"/>
                      <a:r>
                        <a:rPr lang="ru-RU" sz="1200" b="0" i="0" u="none" strike="noStrike" dirty="0">
                          <a:solidFill>
                            <a:srgbClr val="000000"/>
                          </a:solidFill>
                          <a:effectLst/>
                          <a:latin typeface="Times New Roman"/>
                        </a:rPr>
                        <a:t>2.5 </a:t>
                      </a:r>
                      <a:r>
                        <a:rPr lang="ru-RU" sz="1200" b="0" i="0" u="none" strike="noStrike" dirty="0" smtClean="0">
                          <a:solidFill>
                            <a:srgbClr val="000000"/>
                          </a:solidFill>
                          <a:effectLst/>
                          <a:latin typeface="Times New Roman"/>
                        </a:rPr>
                        <a:t>Комбинаторика </a:t>
                      </a:r>
                      <a:r>
                        <a:rPr lang="ru-RU" sz="1200" b="0" i="0" u="none" strike="noStrike" dirty="0" err="1" smtClean="0">
                          <a:solidFill>
                            <a:srgbClr val="000000"/>
                          </a:solidFill>
                          <a:effectLst/>
                          <a:latin typeface="Times New Roman"/>
                        </a:rPr>
                        <a:t>негіздері</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заттар</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комбинациялары</a:t>
                      </a:r>
                      <a:r>
                        <a:rPr lang="ru-RU" sz="1200" b="0" i="0" u="none" strike="noStrike" dirty="0" smtClean="0">
                          <a:solidFill>
                            <a:srgbClr val="000000"/>
                          </a:solidFill>
                          <a:effectLst/>
                          <a:latin typeface="Times New Roman"/>
                        </a:rPr>
                        <a:t> </a:t>
                      </a:r>
                      <a:endParaRPr lang="ru-RU"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tc>
              </a:tr>
              <a:tr h="252791">
                <a:tc>
                  <a:txBody>
                    <a:bodyPr/>
                    <a:lstStyle/>
                    <a:p>
                      <a:pPr algn="ctr" fontAlgn="ctr"/>
                      <a:r>
                        <a:rPr lang="ru-RU" sz="1200" b="1" i="0" u="none" strike="noStrike" dirty="0">
                          <a:solidFill>
                            <a:srgbClr val="000000"/>
                          </a:solidFill>
                          <a:effectLst/>
                          <a:latin typeface="Times New Roman"/>
                        </a:rPr>
                        <a:t>3 </a:t>
                      </a:r>
                      <a:r>
                        <a:rPr lang="ru-RU" sz="1200" b="1" i="0" u="none" strike="noStrike" dirty="0" err="1" smtClean="0">
                          <a:solidFill>
                            <a:srgbClr val="000000"/>
                          </a:solidFill>
                          <a:effectLst/>
                          <a:latin typeface="Times New Roman"/>
                        </a:rPr>
                        <a:t>бөлім</a:t>
                      </a:r>
                      <a:endParaRPr lang="ru-RU" sz="1200" b="1" i="0" u="none" strike="noStrike" dirty="0">
                        <a:solidFill>
                          <a:srgbClr val="000000"/>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ru-RU" sz="1200" b="1" i="0" u="none" strike="noStrike" dirty="0">
                          <a:solidFill>
                            <a:srgbClr val="000000"/>
                          </a:solidFill>
                          <a:effectLst/>
                          <a:latin typeface="Times New Roman"/>
                        </a:rPr>
                        <a:t>9 </a:t>
                      </a:r>
                      <a:r>
                        <a:rPr lang="ru-RU" sz="1200" b="1" i="0" u="none" strike="noStrike" dirty="0" err="1" smtClean="0">
                          <a:solidFill>
                            <a:srgbClr val="000000"/>
                          </a:solidFill>
                          <a:effectLst/>
                          <a:latin typeface="Times New Roman"/>
                        </a:rPr>
                        <a:t>бөлімше</a:t>
                      </a:r>
                      <a:endParaRPr lang="ru-RU" sz="1200" b="1"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ru-RU" sz="1200" b="1" i="0" u="none" strike="noStrike" dirty="0">
                          <a:solidFill>
                            <a:srgbClr val="000000"/>
                          </a:solidFill>
                          <a:effectLst/>
                          <a:latin typeface="Times New Roman"/>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xmlns="" val="1635591950"/>
              </p:ext>
            </p:extLst>
          </p:nvPr>
        </p:nvGraphicFramePr>
        <p:xfrm>
          <a:off x="351463" y="3328416"/>
          <a:ext cx="5716120" cy="3582586"/>
        </p:xfrm>
        <a:graphic>
          <a:graphicData uri="http://schemas.openxmlformats.org/drawingml/2006/table">
            <a:tbl>
              <a:tblPr/>
              <a:tblGrid>
                <a:gridCol w="1574722"/>
                <a:gridCol w="3170349"/>
                <a:gridCol w="971049"/>
              </a:tblGrid>
              <a:tr h="231648">
                <a:tc gridSpan="3">
                  <a:txBody>
                    <a:bodyPr/>
                    <a:lstStyle/>
                    <a:p>
                      <a:pPr algn="ctr" fontAlgn="ctr"/>
                      <a:r>
                        <a:rPr lang="ru-RU" sz="1200" b="1" i="0" u="none" strike="noStrike" dirty="0">
                          <a:solidFill>
                            <a:srgbClr val="FF0000"/>
                          </a:solidFill>
                          <a:effectLst/>
                          <a:latin typeface="Times New Roman"/>
                        </a:rPr>
                        <a:t>ІІІ </a:t>
                      </a:r>
                      <a:r>
                        <a:rPr lang="ru-RU" sz="1200" b="1" i="0" u="none" strike="noStrike" dirty="0" err="1" smtClean="0">
                          <a:solidFill>
                            <a:srgbClr val="FF0000"/>
                          </a:solidFill>
                          <a:effectLst/>
                          <a:latin typeface="Times New Roman"/>
                        </a:rPr>
                        <a:t>тоқсан</a:t>
                      </a:r>
                      <a:r>
                        <a:rPr lang="ru-RU" sz="1200" b="1" i="0" u="none" strike="noStrike" dirty="0" smtClean="0">
                          <a:solidFill>
                            <a:srgbClr val="FF0000"/>
                          </a:solidFill>
                          <a:effectLst/>
                          <a:latin typeface="Times New Roman"/>
                        </a:rPr>
                        <a:t>   </a:t>
                      </a:r>
                      <a:r>
                        <a:rPr lang="ru-RU" sz="1200" b="1" i="0" u="none" strike="noStrike" dirty="0">
                          <a:solidFill>
                            <a:srgbClr val="FF0000"/>
                          </a:solidFill>
                          <a:effectLst/>
                          <a:latin typeface="Times New Roman"/>
                        </a:rPr>
                        <a:t>- 10 </a:t>
                      </a:r>
                      <a:r>
                        <a:rPr lang="ru-RU" sz="1200" b="1" i="0" u="none" strike="noStrike" dirty="0" err="1" smtClean="0">
                          <a:solidFill>
                            <a:srgbClr val="FF0000"/>
                          </a:solidFill>
                          <a:effectLst/>
                          <a:latin typeface="Times New Roman"/>
                        </a:rPr>
                        <a:t>апта</a:t>
                      </a:r>
                      <a:endParaRPr lang="ru-RU" sz="1200" b="1" i="0" u="none" strike="noStrike" dirty="0">
                        <a:solidFill>
                          <a:srgbClr val="FF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319961">
                <a:tc>
                  <a:txBody>
                    <a:bodyPr/>
                    <a:lstStyle/>
                    <a:p>
                      <a:pPr algn="ctr" fontAlgn="ctr"/>
                      <a:r>
                        <a:rPr lang="ru-RU" sz="1200" b="1" i="0" u="none" strike="noStrike" dirty="0" err="1" smtClean="0">
                          <a:solidFill>
                            <a:srgbClr val="000000"/>
                          </a:solidFill>
                          <a:effectLst/>
                          <a:latin typeface="Times New Roman"/>
                        </a:rPr>
                        <a:t>Бөлім</a:t>
                      </a:r>
                      <a:endParaRPr lang="ru-RU" sz="1200" b="1"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err="1" smtClean="0">
                          <a:solidFill>
                            <a:srgbClr val="000000"/>
                          </a:solidFill>
                          <a:effectLst/>
                          <a:latin typeface="Times New Roman"/>
                        </a:rPr>
                        <a:t>Бөлімше</a:t>
                      </a:r>
                      <a:r>
                        <a:rPr lang="ru-RU" sz="1200" b="1" i="0" u="none" strike="noStrike" dirty="0" smtClean="0">
                          <a:solidFill>
                            <a:srgbClr val="000000"/>
                          </a:solidFill>
                          <a:effectLst/>
                          <a:latin typeface="Times New Roman"/>
                        </a:rPr>
                        <a:t> </a:t>
                      </a:r>
                      <a:endParaRPr lang="ru-RU" sz="1200" b="1"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err="1" smtClean="0">
                          <a:solidFill>
                            <a:srgbClr val="000000"/>
                          </a:solidFill>
                          <a:effectLst/>
                          <a:latin typeface="Times New Roman"/>
                        </a:rPr>
                        <a:t>Мақсаттар</a:t>
                      </a:r>
                      <a:r>
                        <a:rPr lang="ru-RU" sz="1200" b="1" i="0" u="none" strike="noStrike" dirty="0" smtClean="0">
                          <a:solidFill>
                            <a:srgbClr val="000000"/>
                          </a:solidFill>
                          <a:effectLst/>
                          <a:latin typeface="Times New Roman"/>
                        </a:rPr>
                        <a:t> саны</a:t>
                      </a:r>
                      <a:endParaRPr lang="ru-RU" sz="1200" b="1"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8324">
                <a:tc rowSpan="3">
                  <a:txBody>
                    <a:bodyPr/>
                    <a:lstStyle/>
                    <a:p>
                      <a:pPr algn="ctr" fontAlgn="ctr"/>
                      <a:r>
                        <a:rPr lang="ru-RU" sz="1200" b="0" i="1" u="none" strike="noStrike" dirty="0" smtClean="0">
                          <a:solidFill>
                            <a:srgbClr val="000000"/>
                          </a:solidFill>
                          <a:effectLst/>
                          <a:latin typeface="Times New Roman"/>
                        </a:rPr>
                        <a:t>3A –</a:t>
                      </a:r>
                      <a:r>
                        <a:rPr lang="ru-RU" sz="1200" b="0" i="1" u="none" strike="noStrike" dirty="0" err="1" smtClean="0">
                          <a:solidFill>
                            <a:srgbClr val="000000"/>
                          </a:solidFill>
                          <a:effectLst/>
                          <a:latin typeface="Times New Roman"/>
                        </a:rPr>
                        <a:t>Бөлім</a:t>
                      </a:r>
                      <a:r>
                        <a:rPr lang="ru-RU" sz="1200" b="0" i="1" u="none" strike="noStrike" dirty="0" smtClean="0">
                          <a:solidFill>
                            <a:srgbClr val="000000"/>
                          </a:solidFill>
                          <a:effectLst/>
                          <a:latin typeface="Times New Roman"/>
                        </a:rPr>
                        <a:t> </a:t>
                      </a:r>
                      <a:r>
                        <a:rPr lang="ru-RU" sz="1200" b="0" i="1" u="none" strike="noStrike" dirty="0" err="1" smtClean="0">
                          <a:solidFill>
                            <a:srgbClr val="000000"/>
                          </a:solidFill>
                          <a:effectLst/>
                          <a:latin typeface="Times New Roman"/>
                        </a:rPr>
                        <a:t>Сандық</a:t>
                      </a:r>
                      <a:r>
                        <a:rPr lang="ru-RU" sz="1200" b="0" i="1" u="none" strike="noStrike" dirty="0" smtClean="0">
                          <a:solidFill>
                            <a:srgbClr val="000000"/>
                          </a:solidFill>
                          <a:effectLst/>
                          <a:latin typeface="Times New Roman"/>
                        </a:rPr>
                        <a:t> </a:t>
                      </a:r>
                      <a:r>
                        <a:rPr lang="ru-RU" sz="1200" b="0" i="1" u="none" strike="noStrike" dirty="0" err="1" smtClean="0">
                          <a:solidFill>
                            <a:srgbClr val="000000"/>
                          </a:solidFill>
                          <a:effectLst/>
                          <a:latin typeface="Times New Roman"/>
                        </a:rPr>
                        <a:t>және</a:t>
                      </a:r>
                      <a:r>
                        <a:rPr lang="ru-RU" sz="1200" b="0" i="1" u="none" strike="noStrike" dirty="0" smtClean="0">
                          <a:solidFill>
                            <a:srgbClr val="000000"/>
                          </a:solidFill>
                          <a:effectLst/>
                          <a:latin typeface="Times New Roman"/>
                        </a:rPr>
                        <a:t> </a:t>
                      </a:r>
                      <a:r>
                        <a:rPr lang="ru-RU" sz="1200" b="0" i="1" u="none" strike="noStrike" dirty="0" err="1" smtClean="0">
                          <a:solidFill>
                            <a:srgbClr val="000000"/>
                          </a:solidFill>
                          <a:effectLst/>
                          <a:latin typeface="Times New Roman"/>
                        </a:rPr>
                        <a:t>әріптік</a:t>
                      </a:r>
                      <a:r>
                        <a:rPr lang="ru-RU" sz="1200" b="0" i="1" u="none" strike="noStrike" dirty="0" smtClean="0">
                          <a:solidFill>
                            <a:srgbClr val="000000"/>
                          </a:solidFill>
                          <a:effectLst/>
                          <a:latin typeface="Times New Roman"/>
                        </a:rPr>
                        <a:t> </a:t>
                      </a:r>
                      <a:r>
                        <a:rPr lang="ru-RU" sz="1200" b="0" i="1" u="none" strike="noStrike" dirty="0" err="1" smtClean="0">
                          <a:solidFill>
                            <a:srgbClr val="000000"/>
                          </a:solidFill>
                          <a:effectLst/>
                          <a:latin typeface="Times New Roman"/>
                        </a:rPr>
                        <a:t>өрнектер</a:t>
                      </a:r>
                      <a:r>
                        <a:rPr lang="ru-RU" sz="1200" b="0" i="1" u="none" strike="noStrike" dirty="0" smtClean="0">
                          <a:solidFill>
                            <a:srgbClr val="000000"/>
                          </a:solidFill>
                          <a:effectLst/>
                          <a:latin typeface="Times New Roman"/>
                        </a:rPr>
                        <a:t>. </a:t>
                      </a:r>
                      <a:r>
                        <a:rPr lang="ru-RU" sz="1200" b="0" i="1" u="none" strike="noStrike" dirty="0" err="1" smtClean="0">
                          <a:solidFill>
                            <a:srgbClr val="000000"/>
                          </a:solidFill>
                          <a:effectLst/>
                          <a:latin typeface="Times New Roman"/>
                        </a:rPr>
                        <a:t>Теңдеулер</a:t>
                      </a:r>
                      <a:endParaRPr lang="ru-RU" sz="1200" b="0" i="1"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8000" algn="l" fontAlgn="ctr"/>
                      <a:r>
                        <a:rPr lang="ru-RU" sz="1200" b="0" i="0" u="none" strike="noStrike" dirty="0">
                          <a:solidFill>
                            <a:srgbClr val="000000"/>
                          </a:solidFill>
                          <a:effectLst/>
                          <a:latin typeface="Times New Roman"/>
                        </a:rPr>
                        <a:t>2.2 </a:t>
                      </a:r>
                      <a:r>
                        <a:rPr lang="ru-RU" sz="1200" b="0" i="0" u="none" strike="noStrike" dirty="0" err="1" smtClean="0">
                          <a:solidFill>
                            <a:srgbClr val="000000"/>
                          </a:solidFill>
                          <a:effectLst/>
                          <a:latin typeface="Times New Roman"/>
                        </a:rPr>
                        <a:t>Теңдеу</a:t>
                      </a:r>
                      <a:r>
                        <a:rPr lang="ru-RU" sz="1200" b="0" i="0" u="none" strike="noStrike" dirty="0" smtClean="0">
                          <a:solidFill>
                            <a:srgbClr val="000000"/>
                          </a:solidFill>
                          <a:effectLst/>
                          <a:latin typeface="Times New Roman"/>
                        </a:rPr>
                        <a:t> мен </a:t>
                      </a:r>
                      <a:r>
                        <a:rPr lang="ru-RU" sz="1200" b="0" i="0" u="none" strike="noStrike" dirty="0" err="1" smtClean="0">
                          <a:solidFill>
                            <a:srgbClr val="000000"/>
                          </a:solidFill>
                          <a:effectLst/>
                          <a:latin typeface="Times New Roman"/>
                        </a:rPr>
                        <a:t>теңсіздіктер</a:t>
                      </a:r>
                      <a:endParaRPr lang="ru-RU"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fontAlgn="ctr"/>
                      <a:r>
                        <a:rPr lang="ru-RU" sz="1200" b="0" i="0" u="none" strike="noStrike" dirty="0">
                          <a:solidFill>
                            <a:srgbClr val="000000"/>
                          </a:solidFill>
                          <a:effectLst/>
                          <a:latin typeface="Times New Roman"/>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7709">
                <a:tc vMerge="1">
                  <a:txBody>
                    <a:bodyPr/>
                    <a:lstStyle/>
                    <a:p>
                      <a:endParaRPr lang="ru-RU"/>
                    </a:p>
                  </a:txBody>
                  <a:tcPr/>
                </a:tc>
                <a:tc>
                  <a:txBody>
                    <a:bodyPr/>
                    <a:lstStyle/>
                    <a:p>
                      <a:pPr marL="108000" marR="0" indent="0" algn="l" defTabSz="914400" rtl="0" eaLnBrk="1" fontAlgn="ctr" latinLnBrk="0" hangingPunct="1">
                        <a:lnSpc>
                          <a:spcPct val="100000"/>
                        </a:lnSpc>
                        <a:spcBef>
                          <a:spcPts val="0"/>
                        </a:spcBef>
                        <a:spcAft>
                          <a:spcPts val="0"/>
                        </a:spcAft>
                        <a:buClrTx/>
                        <a:buSzTx/>
                        <a:buFontTx/>
                        <a:buNone/>
                        <a:tabLst/>
                        <a:defRPr/>
                      </a:pPr>
                      <a:r>
                        <a:rPr lang="ru-RU" sz="1200" b="0" i="0" u="none" strike="noStrike" dirty="0">
                          <a:solidFill>
                            <a:srgbClr val="000000"/>
                          </a:solidFill>
                          <a:effectLst/>
                          <a:latin typeface="Times New Roman"/>
                        </a:rPr>
                        <a:t>2.4 </a:t>
                      </a:r>
                      <a:r>
                        <a:rPr lang="ru-RU" sz="1200" b="0" i="0" u="none" strike="noStrike" dirty="0" err="1" smtClean="0">
                          <a:solidFill>
                            <a:srgbClr val="000000"/>
                          </a:solidFill>
                          <a:effectLst/>
                          <a:latin typeface="Times New Roman"/>
                        </a:rPr>
                        <a:t>Сандар</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жиынтығы</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және</a:t>
                      </a:r>
                      <a:r>
                        <a:rPr lang="ru-RU" sz="1200" b="0" i="0" u="none" strike="noStrike" dirty="0" smtClean="0">
                          <a:solidFill>
                            <a:srgbClr val="000000"/>
                          </a:solidFill>
                          <a:effectLst/>
                          <a:latin typeface="Times New Roman"/>
                        </a:rPr>
                        <a:t> логика </a:t>
                      </a:r>
                      <a:r>
                        <a:rPr lang="ru-RU" sz="1200" b="0" i="0" u="none" strike="noStrike" dirty="0" err="1" smtClean="0">
                          <a:solidFill>
                            <a:srgbClr val="000000"/>
                          </a:solidFill>
                          <a:effectLst/>
                          <a:latin typeface="Times New Roman"/>
                        </a:rPr>
                        <a:t>элементтері</a:t>
                      </a:r>
                      <a:endParaRPr lang="ru-RU"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tc>
              </a:tr>
              <a:tr h="236648">
                <a:tc vMerge="1">
                  <a:txBody>
                    <a:bodyPr/>
                    <a:lstStyle/>
                    <a:p>
                      <a:endParaRPr lang="ru-RU"/>
                    </a:p>
                  </a:txBody>
                  <a:tcPr/>
                </a:tc>
                <a:tc>
                  <a:txBody>
                    <a:bodyPr/>
                    <a:lstStyle/>
                    <a:p>
                      <a:pPr marL="108000" algn="l" fontAlgn="ctr"/>
                      <a:r>
                        <a:rPr lang="ru-RU" sz="1200" b="0" i="0" u="none" strike="noStrike" dirty="0">
                          <a:solidFill>
                            <a:srgbClr val="000000"/>
                          </a:solidFill>
                          <a:effectLst/>
                          <a:latin typeface="Times New Roman"/>
                        </a:rPr>
                        <a:t>2.1 </a:t>
                      </a:r>
                      <a:r>
                        <a:rPr lang="ru-RU" sz="1200" b="0" i="0" u="none" strike="noStrike" dirty="0" err="1" smtClean="0">
                          <a:solidFill>
                            <a:srgbClr val="000000"/>
                          </a:solidFill>
                          <a:effectLst/>
                          <a:latin typeface="Times New Roman"/>
                        </a:rPr>
                        <a:t>Алгебралық</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өрнектер</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және</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түрлендіру</a:t>
                      </a:r>
                      <a:r>
                        <a:rPr lang="ru-RU" sz="1200" b="0" i="0" u="none" strike="noStrike" dirty="0" smtClean="0">
                          <a:solidFill>
                            <a:srgbClr val="000000"/>
                          </a:solidFill>
                          <a:effectLst/>
                          <a:latin typeface="Times New Roman"/>
                        </a:rPr>
                        <a:t> </a:t>
                      </a:r>
                      <a:endParaRPr lang="ru-RU"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tc>
              </a:tr>
              <a:tr h="213307">
                <a:tc rowSpan="5">
                  <a:txBody>
                    <a:bodyPr/>
                    <a:lstStyle/>
                    <a:p>
                      <a:pPr algn="ctr" fontAlgn="ctr"/>
                      <a:r>
                        <a:rPr lang="ru-RU" sz="1200" b="0" i="1" u="none" strike="noStrike" dirty="0" smtClean="0">
                          <a:solidFill>
                            <a:srgbClr val="000000"/>
                          </a:solidFill>
                          <a:effectLst/>
                          <a:latin typeface="Times New Roman"/>
                        </a:rPr>
                        <a:t>3B –</a:t>
                      </a:r>
                      <a:r>
                        <a:rPr lang="ru-RU" sz="1200" b="0" i="1" u="none" strike="noStrike" dirty="0" err="1" smtClean="0">
                          <a:solidFill>
                            <a:srgbClr val="000000"/>
                          </a:solidFill>
                          <a:effectLst/>
                          <a:latin typeface="Times New Roman"/>
                        </a:rPr>
                        <a:t>Бөлім</a:t>
                      </a:r>
                      <a:r>
                        <a:rPr lang="ru-RU" sz="1200" b="0" i="1" u="none" strike="noStrike" dirty="0" smtClean="0">
                          <a:solidFill>
                            <a:srgbClr val="000000"/>
                          </a:solidFill>
                          <a:effectLst/>
                          <a:latin typeface="Times New Roman"/>
                        </a:rPr>
                        <a:t> </a:t>
                      </a:r>
                      <a:r>
                        <a:rPr lang="ru-RU" sz="1200" b="0" i="1" u="none" strike="noStrike" dirty="0" err="1" smtClean="0">
                          <a:solidFill>
                            <a:srgbClr val="000000"/>
                          </a:solidFill>
                          <a:effectLst/>
                          <a:latin typeface="Times New Roman"/>
                        </a:rPr>
                        <a:t>Көбейту</a:t>
                      </a:r>
                      <a:r>
                        <a:rPr lang="ru-RU" sz="1200" b="0" i="1" u="none" strike="noStrike" dirty="0" smtClean="0">
                          <a:solidFill>
                            <a:srgbClr val="000000"/>
                          </a:solidFill>
                          <a:effectLst/>
                          <a:latin typeface="Times New Roman"/>
                        </a:rPr>
                        <a:t> </a:t>
                      </a:r>
                      <a:r>
                        <a:rPr lang="ru-RU" sz="1200" b="0" i="1" u="none" strike="noStrike" dirty="0" err="1" smtClean="0">
                          <a:solidFill>
                            <a:srgbClr val="000000"/>
                          </a:solidFill>
                          <a:effectLst/>
                          <a:latin typeface="Times New Roman"/>
                        </a:rPr>
                        <a:t>және</a:t>
                      </a:r>
                      <a:r>
                        <a:rPr lang="ru-RU" sz="1200" b="0" i="1" u="none" strike="noStrike" dirty="0" smtClean="0">
                          <a:solidFill>
                            <a:srgbClr val="000000"/>
                          </a:solidFill>
                          <a:effectLst/>
                          <a:latin typeface="Times New Roman"/>
                        </a:rPr>
                        <a:t> </a:t>
                      </a:r>
                      <a:r>
                        <a:rPr lang="ru-RU" sz="1200" b="0" i="1" u="none" strike="noStrike" dirty="0" err="1" smtClean="0">
                          <a:solidFill>
                            <a:srgbClr val="000000"/>
                          </a:solidFill>
                          <a:effectLst/>
                          <a:latin typeface="Times New Roman"/>
                        </a:rPr>
                        <a:t>бөлу</a:t>
                      </a:r>
                      <a:endParaRPr lang="ru-RU" sz="1200" b="0" i="1"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8000" marR="0" indent="0" algn="l" defTabSz="914400" rtl="0" eaLnBrk="1" fontAlgn="ctr" latinLnBrk="0" hangingPunct="1">
                        <a:lnSpc>
                          <a:spcPct val="100000"/>
                        </a:lnSpc>
                        <a:spcBef>
                          <a:spcPts val="0"/>
                        </a:spcBef>
                        <a:spcAft>
                          <a:spcPts val="0"/>
                        </a:spcAft>
                        <a:buClrTx/>
                        <a:buSzTx/>
                        <a:buFontTx/>
                        <a:buNone/>
                        <a:tabLst/>
                        <a:defRPr/>
                      </a:pPr>
                      <a:r>
                        <a:rPr lang="ru-RU" sz="1200" b="0" i="0" u="none" strike="noStrike" dirty="0">
                          <a:solidFill>
                            <a:srgbClr val="000000"/>
                          </a:solidFill>
                          <a:effectLst/>
                          <a:latin typeface="Times New Roman"/>
                        </a:rPr>
                        <a:t>1.1 </a:t>
                      </a:r>
                      <a:r>
                        <a:rPr lang="ru-RU" sz="1200" b="0" i="0" u="none" strike="noStrike" dirty="0" smtClean="0">
                          <a:solidFill>
                            <a:srgbClr val="000000"/>
                          </a:solidFill>
                          <a:effectLst/>
                          <a:latin typeface="Times New Roman"/>
                        </a:rPr>
                        <a:t>Натурал </a:t>
                      </a:r>
                      <a:r>
                        <a:rPr lang="ru-RU" sz="1200" b="0" i="0" u="none" strike="noStrike" dirty="0" err="1" smtClean="0">
                          <a:solidFill>
                            <a:srgbClr val="000000"/>
                          </a:solidFill>
                          <a:effectLst/>
                          <a:latin typeface="Times New Roman"/>
                        </a:rPr>
                        <a:t>және</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рационал</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сандар</a:t>
                      </a:r>
                      <a:endParaRPr lang="ru-RU"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5">
                  <a:txBody>
                    <a:bodyPr/>
                    <a:lstStyle/>
                    <a:p>
                      <a:pPr algn="ctr" fontAlgn="ctr"/>
                      <a:r>
                        <a:rPr lang="ru-RU" sz="1200" b="0" i="0" u="none" strike="noStrike" dirty="0">
                          <a:solidFill>
                            <a:srgbClr val="000000"/>
                          </a:solidFill>
                          <a:effectLst/>
                          <a:latin typeface="Times New Roman"/>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1380">
                <a:tc vMerge="1">
                  <a:txBody>
                    <a:bodyPr/>
                    <a:lstStyle/>
                    <a:p>
                      <a:endParaRPr lang="ru-RU"/>
                    </a:p>
                  </a:txBody>
                  <a:tcPr/>
                </a:tc>
                <a:tc>
                  <a:txBody>
                    <a:bodyPr/>
                    <a:lstStyle/>
                    <a:p>
                      <a:pPr marL="108000" algn="l" fontAlgn="ctr"/>
                      <a:r>
                        <a:rPr lang="ru-RU" sz="1200" b="0" i="0" u="none" strike="noStrike" dirty="0">
                          <a:solidFill>
                            <a:srgbClr val="000000"/>
                          </a:solidFill>
                          <a:effectLst/>
                          <a:latin typeface="Times New Roman"/>
                        </a:rPr>
                        <a:t>2.3 </a:t>
                      </a:r>
                      <a:r>
                        <a:rPr lang="ru-RU" sz="1200" b="0" i="0" u="none" strike="noStrike" dirty="0" err="1" smtClean="0">
                          <a:solidFill>
                            <a:srgbClr val="000000"/>
                          </a:solidFill>
                          <a:effectLst/>
                          <a:latin typeface="Times New Roman"/>
                        </a:rPr>
                        <a:t>Тізбектілік</a:t>
                      </a:r>
                      <a:endParaRPr lang="ru-RU"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tc>
              </a:tr>
              <a:tr h="191489">
                <a:tc vMerge="1">
                  <a:txBody>
                    <a:bodyPr/>
                    <a:lstStyle/>
                    <a:p>
                      <a:endParaRPr lang="ru-RU"/>
                    </a:p>
                  </a:txBody>
                  <a:tcPr/>
                </a:tc>
                <a:tc>
                  <a:txBody>
                    <a:bodyPr/>
                    <a:lstStyle/>
                    <a:p>
                      <a:pPr marL="108000" marR="0" indent="0" algn="l" defTabSz="914400" rtl="0" eaLnBrk="1" fontAlgn="ctr" latinLnBrk="0" hangingPunct="1">
                        <a:lnSpc>
                          <a:spcPct val="100000"/>
                        </a:lnSpc>
                        <a:spcBef>
                          <a:spcPts val="0"/>
                        </a:spcBef>
                        <a:spcAft>
                          <a:spcPts val="0"/>
                        </a:spcAft>
                        <a:buClrTx/>
                        <a:buSzTx/>
                        <a:buFontTx/>
                        <a:buNone/>
                        <a:tabLst/>
                        <a:defRPr/>
                      </a:pPr>
                      <a:r>
                        <a:rPr lang="ru-RU" sz="1200" b="0" i="0" u="none" strike="noStrike" dirty="0">
                          <a:solidFill>
                            <a:srgbClr val="000000"/>
                          </a:solidFill>
                          <a:effectLst/>
                          <a:latin typeface="Times New Roman"/>
                        </a:rPr>
                        <a:t>2.4 </a:t>
                      </a:r>
                      <a:r>
                        <a:rPr lang="ru-RU" sz="1200" b="0" i="0" u="none" strike="noStrike" dirty="0" err="1" smtClean="0">
                          <a:solidFill>
                            <a:srgbClr val="000000"/>
                          </a:solidFill>
                          <a:effectLst/>
                          <a:latin typeface="Times New Roman"/>
                        </a:rPr>
                        <a:t>Сандар</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жиынтығы</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және</a:t>
                      </a:r>
                      <a:r>
                        <a:rPr lang="ru-RU" sz="1200" b="0" i="0" u="none" strike="noStrike" dirty="0" smtClean="0">
                          <a:solidFill>
                            <a:srgbClr val="000000"/>
                          </a:solidFill>
                          <a:effectLst/>
                          <a:latin typeface="Times New Roman"/>
                        </a:rPr>
                        <a:t> логика </a:t>
                      </a:r>
                      <a:r>
                        <a:rPr lang="ru-RU" sz="1200" b="0" i="0" u="none" strike="noStrike" dirty="0" err="1" smtClean="0">
                          <a:solidFill>
                            <a:srgbClr val="000000"/>
                          </a:solidFill>
                          <a:effectLst/>
                          <a:latin typeface="Times New Roman"/>
                        </a:rPr>
                        <a:t>элементтері</a:t>
                      </a:r>
                      <a:endParaRPr lang="ru-RU"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tc>
              </a:tr>
              <a:tr h="118324">
                <a:tc vMerge="1">
                  <a:txBody>
                    <a:bodyPr/>
                    <a:lstStyle/>
                    <a:p>
                      <a:endParaRPr lang="ru-RU"/>
                    </a:p>
                  </a:txBody>
                  <a:tcPr/>
                </a:tc>
                <a:tc>
                  <a:txBody>
                    <a:bodyPr/>
                    <a:lstStyle/>
                    <a:p>
                      <a:pPr marL="108000" algn="l" fontAlgn="ctr"/>
                      <a:r>
                        <a:rPr lang="ru-RU" sz="1200" b="0" i="0" u="none" strike="noStrike" dirty="0">
                          <a:solidFill>
                            <a:srgbClr val="000000"/>
                          </a:solidFill>
                          <a:effectLst/>
                          <a:latin typeface="Times New Roman"/>
                        </a:rPr>
                        <a:t>1.2 </a:t>
                      </a:r>
                      <a:r>
                        <a:rPr lang="ru-RU" sz="1200" b="0" i="0" u="none" strike="noStrike" dirty="0" err="1" smtClean="0">
                          <a:solidFill>
                            <a:srgbClr val="000000"/>
                          </a:solidFill>
                          <a:effectLst/>
                          <a:latin typeface="Times New Roman"/>
                        </a:rPr>
                        <a:t>Сандармен</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амалдар</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жасау</a:t>
                      </a:r>
                      <a:endParaRPr lang="ru-RU"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tc>
              </a:tr>
              <a:tr h="213307">
                <a:tc vMerge="1">
                  <a:txBody>
                    <a:bodyPr/>
                    <a:lstStyle/>
                    <a:p>
                      <a:endParaRPr lang="ru-RU"/>
                    </a:p>
                  </a:txBody>
                  <a:tcPr/>
                </a:tc>
                <a:tc>
                  <a:txBody>
                    <a:bodyPr/>
                    <a:lstStyle/>
                    <a:p>
                      <a:pPr marL="108000" algn="l" fontAlgn="b"/>
                      <a:r>
                        <a:rPr lang="ru-RU" sz="1200" b="0" i="0" u="none" strike="noStrike" dirty="0">
                          <a:solidFill>
                            <a:srgbClr val="000000"/>
                          </a:solidFill>
                          <a:effectLst/>
                          <a:latin typeface="Times New Roman"/>
                        </a:rPr>
                        <a:t>4.1 </a:t>
                      </a:r>
                      <a:r>
                        <a:rPr lang="ru-RU" sz="1200" b="0" i="0" u="none" strike="noStrike" dirty="0" err="1" smtClean="0">
                          <a:solidFill>
                            <a:srgbClr val="000000"/>
                          </a:solidFill>
                          <a:effectLst/>
                          <a:latin typeface="Times New Roman"/>
                        </a:rPr>
                        <a:t>Математикалық</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тіл</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және</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математикалық</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моделдеу</a:t>
                      </a:r>
                      <a:endParaRPr lang="ru-RU"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tc>
              </a:tr>
              <a:tr h="127790">
                <a:tc rowSpan="2">
                  <a:txBody>
                    <a:bodyPr/>
                    <a:lstStyle/>
                    <a:p>
                      <a:pPr algn="ctr" fontAlgn="ctr"/>
                      <a:r>
                        <a:rPr lang="ru-RU" sz="1200" b="0" i="1" u="none" strike="noStrike" dirty="0" smtClean="0">
                          <a:solidFill>
                            <a:srgbClr val="000000"/>
                          </a:solidFill>
                          <a:effectLst/>
                          <a:latin typeface="Times New Roman"/>
                        </a:rPr>
                        <a:t>3C –</a:t>
                      </a:r>
                      <a:r>
                        <a:rPr lang="ru-RU" sz="1200" b="0" i="1" u="none" strike="noStrike" dirty="0" err="1" smtClean="0">
                          <a:solidFill>
                            <a:srgbClr val="000000"/>
                          </a:solidFill>
                          <a:effectLst/>
                          <a:latin typeface="Times New Roman"/>
                        </a:rPr>
                        <a:t>Бөлім</a:t>
                      </a:r>
                      <a:r>
                        <a:rPr lang="ru-RU" sz="1200" b="0" i="1" u="none" strike="noStrike" dirty="0" smtClean="0">
                          <a:solidFill>
                            <a:srgbClr val="000000"/>
                          </a:solidFill>
                          <a:effectLst/>
                          <a:latin typeface="Times New Roman"/>
                        </a:rPr>
                        <a:t> </a:t>
                      </a:r>
                      <a:r>
                        <a:rPr lang="ru-RU" sz="1200" b="0" i="1" u="none" strike="noStrike" dirty="0" err="1" smtClean="0">
                          <a:solidFill>
                            <a:srgbClr val="000000"/>
                          </a:solidFill>
                          <a:effectLst/>
                          <a:latin typeface="Times New Roman"/>
                        </a:rPr>
                        <a:t>Таблицалық</a:t>
                      </a:r>
                      <a:r>
                        <a:rPr lang="ru-RU" sz="1200" b="0" i="1" u="none" strike="noStrike" dirty="0" smtClean="0">
                          <a:solidFill>
                            <a:srgbClr val="000000"/>
                          </a:solidFill>
                          <a:effectLst/>
                          <a:latin typeface="Times New Roman"/>
                        </a:rPr>
                        <a:t> </a:t>
                      </a:r>
                      <a:r>
                        <a:rPr lang="ru-RU" sz="1200" b="0" i="1" u="none" strike="noStrike" dirty="0" err="1" smtClean="0">
                          <a:solidFill>
                            <a:srgbClr val="000000"/>
                          </a:solidFill>
                          <a:effectLst/>
                          <a:latin typeface="Times New Roman"/>
                        </a:rPr>
                        <a:t>көбейту</a:t>
                      </a:r>
                      <a:r>
                        <a:rPr lang="ru-RU" sz="1200" b="0" i="1" u="none" strike="noStrike" dirty="0" smtClean="0">
                          <a:solidFill>
                            <a:srgbClr val="000000"/>
                          </a:solidFill>
                          <a:effectLst/>
                          <a:latin typeface="Times New Roman"/>
                        </a:rPr>
                        <a:t> </a:t>
                      </a:r>
                      <a:r>
                        <a:rPr lang="ru-RU" sz="1200" b="0" i="1" u="none" strike="noStrike" dirty="0" err="1" smtClean="0">
                          <a:solidFill>
                            <a:srgbClr val="000000"/>
                          </a:solidFill>
                          <a:effectLst/>
                          <a:latin typeface="Times New Roman"/>
                        </a:rPr>
                        <a:t>және</a:t>
                      </a:r>
                      <a:r>
                        <a:rPr lang="ru-RU" sz="1200" b="0" i="1" u="none" strike="noStrike" dirty="0" smtClean="0">
                          <a:solidFill>
                            <a:srgbClr val="000000"/>
                          </a:solidFill>
                          <a:effectLst/>
                          <a:latin typeface="Times New Roman"/>
                        </a:rPr>
                        <a:t> </a:t>
                      </a:r>
                      <a:r>
                        <a:rPr lang="ru-RU" sz="1200" b="0" i="1" u="none" strike="noStrike" dirty="0" err="1" smtClean="0">
                          <a:solidFill>
                            <a:srgbClr val="000000"/>
                          </a:solidFill>
                          <a:effectLst/>
                          <a:latin typeface="Times New Roman"/>
                        </a:rPr>
                        <a:t>бөлу</a:t>
                      </a:r>
                      <a:r>
                        <a:rPr lang="ru-RU" sz="1200" b="0" i="1" u="none" strike="noStrike" dirty="0" smtClean="0">
                          <a:solidFill>
                            <a:srgbClr val="000000"/>
                          </a:solidFill>
                          <a:effectLst/>
                          <a:latin typeface="Times New Roman"/>
                        </a:rPr>
                        <a:t> </a:t>
                      </a:r>
                      <a:endParaRPr lang="ru-RU" sz="1200" b="0" i="1"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8000" algn="l" fontAlgn="ctr"/>
                      <a:r>
                        <a:rPr lang="ru-RU" sz="1200" b="0" i="0" u="none" strike="noStrike" dirty="0">
                          <a:solidFill>
                            <a:srgbClr val="000000"/>
                          </a:solidFill>
                          <a:effectLst/>
                          <a:latin typeface="Times New Roman"/>
                        </a:rPr>
                        <a:t>1.2 </a:t>
                      </a:r>
                      <a:r>
                        <a:rPr lang="ru-RU" sz="1200" b="0" i="0" u="none" strike="noStrike" dirty="0" err="1" smtClean="0">
                          <a:solidFill>
                            <a:srgbClr val="000000"/>
                          </a:solidFill>
                          <a:effectLst/>
                          <a:latin typeface="Times New Roman"/>
                        </a:rPr>
                        <a:t>Сандармен</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амалдар</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жасау</a:t>
                      </a:r>
                      <a:endParaRPr lang="ru-RU"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200" b="0" i="0" u="none" strike="noStrike" dirty="0">
                          <a:solidFill>
                            <a:srgbClr val="000000"/>
                          </a:solidFill>
                          <a:effectLst/>
                          <a:latin typeface="Times New Roman"/>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8102">
                <a:tc vMerge="1">
                  <a:txBody>
                    <a:bodyPr/>
                    <a:lstStyle/>
                    <a:p>
                      <a:endParaRPr lang="ru-RU"/>
                    </a:p>
                  </a:txBody>
                  <a:tcPr/>
                </a:tc>
                <a:tc>
                  <a:txBody>
                    <a:bodyPr/>
                    <a:lstStyle/>
                    <a:p>
                      <a:pPr marL="108000" algn="l" fontAlgn="b"/>
                      <a:r>
                        <a:rPr lang="ru-RU" sz="1200" b="0" i="0" u="none" strike="noStrike" dirty="0">
                          <a:solidFill>
                            <a:srgbClr val="000000"/>
                          </a:solidFill>
                          <a:effectLst/>
                          <a:latin typeface="Times New Roman"/>
                        </a:rPr>
                        <a:t>4.1 </a:t>
                      </a:r>
                      <a:r>
                        <a:rPr lang="ru-RU" sz="1200" b="0" i="0" u="none" strike="noStrike" dirty="0" err="1" smtClean="0">
                          <a:solidFill>
                            <a:srgbClr val="000000"/>
                          </a:solidFill>
                          <a:effectLst/>
                          <a:latin typeface="Times New Roman"/>
                        </a:rPr>
                        <a:t>Математикалық</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тіл</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және</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математикалық</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моделдеу</a:t>
                      </a:r>
                      <a:endParaRPr lang="ru-RU"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tc>
              </a:tr>
              <a:tr h="259821">
                <a:tc>
                  <a:txBody>
                    <a:bodyPr/>
                    <a:lstStyle/>
                    <a:p>
                      <a:pPr algn="ctr" fontAlgn="ctr"/>
                      <a:r>
                        <a:rPr lang="ru-RU" sz="1200" b="1" i="0" u="none" strike="noStrike" dirty="0">
                          <a:solidFill>
                            <a:srgbClr val="000000"/>
                          </a:solidFill>
                          <a:effectLst/>
                          <a:latin typeface="Times New Roman"/>
                        </a:rPr>
                        <a:t>3 </a:t>
                      </a:r>
                      <a:r>
                        <a:rPr lang="ru-RU" sz="1200" b="1" i="0" u="none" strike="noStrike" dirty="0" err="1" smtClean="0">
                          <a:solidFill>
                            <a:srgbClr val="000000"/>
                          </a:solidFill>
                          <a:effectLst/>
                          <a:latin typeface="Times New Roman"/>
                        </a:rPr>
                        <a:t>бөлім</a:t>
                      </a:r>
                      <a:endParaRPr lang="ru-RU" sz="1200" b="1"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ru-RU" sz="1200" b="1" i="0" u="none" strike="noStrike" dirty="0">
                          <a:solidFill>
                            <a:srgbClr val="000000"/>
                          </a:solidFill>
                          <a:effectLst/>
                          <a:latin typeface="Times New Roman"/>
                        </a:rPr>
                        <a:t>10 </a:t>
                      </a:r>
                      <a:r>
                        <a:rPr lang="ru-RU" sz="1200" b="1" i="0" u="none" strike="noStrike" dirty="0" err="1" smtClean="0">
                          <a:solidFill>
                            <a:srgbClr val="000000"/>
                          </a:solidFill>
                          <a:effectLst/>
                          <a:latin typeface="Times New Roman"/>
                        </a:rPr>
                        <a:t>бөлімше</a:t>
                      </a:r>
                      <a:endParaRPr lang="ru-RU" sz="1200" b="1"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ru-RU" sz="1200" b="1" i="0" u="none" strike="noStrike" dirty="0">
                          <a:solidFill>
                            <a:srgbClr val="000000"/>
                          </a:solidFill>
                          <a:effectLst/>
                          <a:latin typeface="Times New Roman"/>
                        </a:rPr>
                        <a:t>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xmlns="" val="4116432198"/>
              </p:ext>
            </p:extLst>
          </p:nvPr>
        </p:nvGraphicFramePr>
        <p:xfrm>
          <a:off x="6311423" y="3959225"/>
          <a:ext cx="5441677" cy="2850060"/>
        </p:xfrm>
        <a:graphic>
          <a:graphicData uri="http://schemas.openxmlformats.org/drawingml/2006/table">
            <a:tbl>
              <a:tblPr/>
              <a:tblGrid>
                <a:gridCol w="1638724"/>
                <a:gridCol w="2926080"/>
                <a:gridCol w="876873"/>
              </a:tblGrid>
              <a:tr h="332359">
                <a:tc gridSpan="3">
                  <a:txBody>
                    <a:bodyPr/>
                    <a:lstStyle/>
                    <a:p>
                      <a:pPr algn="ctr" fontAlgn="ctr"/>
                      <a:r>
                        <a:rPr lang="ru-RU" sz="1200" b="1" i="0" u="none" strike="noStrike" dirty="0">
                          <a:solidFill>
                            <a:srgbClr val="FF0000"/>
                          </a:solidFill>
                          <a:effectLst/>
                          <a:latin typeface="Times New Roman"/>
                        </a:rPr>
                        <a:t>І</a:t>
                      </a:r>
                      <a:r>
                        <a:rPr lang="en-US" sz="1200" b="1" i="0" u="none" strike="noStrike" dirty="0">
                          <a:solidFill>
                            <a:srgbClr val="FF0000"/>
                          </a:solidFill>
                          <a:effectLst/>
                          <a:latin typeface="Times New Roman"/>
                        </a:rPr>
                        <a:t>V </a:t>
                      </a:r>
                      <a:r>
                        <a:rPr lang="ru-RU" sz="1200" b="1" i="0" u="none" strike="noStrike" dirty="0" err="1" smtClean="0">
                          <a:solidFill>
                            <a:srgbClr val="FF0000"/>
                          </a:solidFill>
                          <a:effectLst/>
                          <a:latin typeface="Times New Roman"/>
                        </a:rPr>
                        <a:t>тоқсан</a:t>
                      </a:r>
                      <a:r>
                        <a:rPr lang="ru-RU" sz="1200" b="1" i="0" u="none" strike="noStrike" dirty="0" smtClean="0">
                          <a:solidFill>
                            <a:srgbClr val="FF0000"/>
                          </a:solidFill>
                          <a:effectLst/>
                          <a:latin typeface="Times New Roman"/>
                        </a:rPr>
                        <a:t>   </a:t>
                      </a:r>
                      <a:r>
                        <a:rPr lang="ru-RU" sz="1200" b="1" i="0" u="none" strike="noStrike" dirty="0">
                          <a:solidFill>
                            <a:srgbClr val="FF0000"/>
                          </a:solidFill>
                          <a:effectLst/>
                          <a:latin typeface="Times New Roman"/>
                        </a:rPr>
                        <a:t>- </a:t>
                      </a:r>
                      <a:r>
                        <a:rPr lang="ru-RU" sz="1200" b="1" i="0" u="none" strike="noStrike" dirty="0" smtClean="0">
                          <a:solidFill>
                            <a:srgbClr val="FF0000"/>
                          </a:solidFill>
                          <a:effectLst/>
                          <a:latin typeface="Times New Roman"/>
                        </a:rPr>
                        <a:t>8 </a:t>
                      </a:r>
                      <a:r>
                        <a:rPr lang="ru-RU" sz="1200" b="1" i="0" u="none" strike="noStrike" dirty="0" err="1" smtClean="0">
                          <a:solidFill>
                            <a:srgbClr val="FF0000"/>
                          </a:solidFill>
                          <a:effectLst/>
                          <a:latin typeface="Times New Roman"/>
                        </a:rPr>
                        <a:t>апта</a:t>
                      </a:r>
                      <a:endParaRPr lang="ru-RU" sz="1200" b="1" i="0" u="none" strike="noStrike" dirty="0">
                        <a:solidFill>
                          <a:srgbClr val="FF0000"/>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319961">
                <a:tc>
                  <a:txBody>
                    <a:bodyPr/>
                    <a:lstStyle/>
                    <a:p>
                      <a:pPr algn="ctr" fontAlgn="ctr"/>
                      <a:r>
                        <a:rPr lang="ru-RU" sz="1200" b="1" i="0" u="none" strike="noStrike" dirty="0" err="1" smtClean="0">
                          <a:solidFill>
                            <a:srgbClr val="000000"/>
                          </a:solidFill>
                          <a:effectLst/>
                          <a:latin typeface="Times New Roman"/>
                        </a:rPr>
                        <a:t>Бөлім</a:t>
                      </a:r>
                      <a:endParaRPr lang="ru-RU" sz="1200" b="1" i="0" u="none" strike="noStrike" dirty="0">
                        <a:solidFill>
                          <a:srgbClr val="000000"/>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200" b="1" i="0" u="none" strike="noStrike" dirty="0" err="1" smtClean="0">
                          <a:solidFill>
                            <a:srgbClr val="000000"/>
                          </a:solidFill>
                          <a:effectLst/>
                          <a:latin typeface="Times New Roman"/>
                        </a:rPr>
                        <a:t>Бөлімше</a:t>
                      </a:r>
                      <a:r>
                        <a:rPr lang="ru-RU" sz="1200" b="1" i="0" u="none" strike="noStrike" dirty="0" smtClean="0">
                          <a:solidFill>
                            <a:srgbClr val="000000"/>
                          </a:solidFill>
                          <a:effectLst/>
                          <a:latin typeface="Times New Roman"/>
                        </a:rPr>
                        <a:t> </a:t>
                      </a:r>
                    </a:p>
                    <a:p>
                      <a:pPr algn="ctr" fontAlgn="ctr"/>
                      <a:r>
                        <a:rPr lang="ru-RU" sz="1200" b="1" i="0" u="none" strike="noStrike" dirty="0" smtClean="0">
                          <a:solidFill>
                            <a:srgbClr val="000000"/>
                          </a:solidFill>
                          <a:effectLst/>
                          <a:latin typeface="Times New Roman"/>
                        </a:rPr>
                        <a:t> </a:t>
                      </a:r>
                      <a:endParaRPr lang="ru-RU" sz="1200" b="1"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err="1" smtClean="0">
                          <a:solidFill>
                            <a:srgbClr val="000000"/>
                          </a:solidFill>
                          <a:effectLst/>
                          <a:latin typeface="Times New Roman"/>
                        </a:rPr>
                        <a:t>Мақсаттар</a:t>
                      </a:r>
                      <a:r>
                        <a:rPr lang="ru-RU" sz="1200" b="1" i="0" u="none" strike="noStrike" dirty="0" smtClean="0">
                          <a:solidFill>
                            <a:srgbClr val="000000"/>
                          </a:solidFill>
                          <a:effectLst/>
                          <a:latin typeface="Times New Roman"/>
                        </a:rPr>
                        <a:t> саны</a:t>
                      </a:r>
                      <a:endParaRPr lang="ru-RU" sz="1200" b="1"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8324">
                <a:tc rowSpan="2">
                  <a:txBody>
                    <a:bodyPr/>
                    <a:lstStyle/>
                    <a:p>
                      <a:pPr algn="ctr" fontAlgn="ctr"/>
                      <a:r>
                        <a:rPr lang="ru-RU" sz="1200" b="0" i="1" u="none" strike="noStrike" dirty="0" smtClean="0">
                          <a:solidFill>
                            <a:srgbClr val="000000"/>
                          </a:solidFill>
                          <a:effectLst/>
                          <a:latin typeface="Times New Roman"/>
                        </a:rPr>
                        <a:t> </a:t>
                      </a:r>
                      <a:r>
                        <a:rPr lang="ru-RU" sz="1200" b="0" i="1" u="none" strike="noStrike" dirty="0">
                          <a:solidFill>
                            <a:srgbClr val="000000"/>
                          </a:solidFill>
                          <a:effectLst/>
                          <a:latin typeface="Times New Roman"/>
                        </a:rPr>
                        <a:t>4A </a:t>
                      </a:r>
                      <a:r>
                        <a:rPr lang="ru-RU" sz="1200" b="0" i="1" u="none" strike="noStrike" dirty="0" smtClean="0">
                          <a:solidFill>
                            <a:srgbClr val="000000"/>
                          </a:solidFill>
                          <a:effectLst/>
                          <a:latin typeface="Times New Roman"/>
                        </a:rPr>
                        <a:t>–</a:t>
                      </a:r>
                      <a:r>
                        <a:rPr lang="ru-RU" sz="1200" b="0" i="1" u="none" strike="noStrike" dirty="0" err="1" smtClean="0">
                          <a:solidFill>
                            <a:srgbClr val="000000"/>
                          </a:solidFill>
                          <a:effectLst/>
                          <a:latin typeface="Times New Roman"/>
                        </a:rPr>
                        <a:t>Бөлім</a:t>
                      </a:r>
                      <a:r>
                        <a:rPr lang="ru-RU" sz="1200" b="0" i="1" u="none" strike="noStrike" dirty="0" smtClean="0">
                          <a:solidFill>
                            <a:srgbClr val="000000"/>
                          </a:solidFill>
                          <a:effectLst/>
                          <a:latin typeface="Times New Roman"/>
                        </a:rPr>
                        <a:t> </a:t>
                      </a:r>
                      <a:r>
                        <a:rPr lang="ru-RU" sz="1200" b="0" i="1" u="none" strike="noStrike" dirty="0" err="1" smtClean="0">
                          <a:solidFill>
                            <a:srgbClr val="000000"/>
                          </a:solidFill>
                          <a:effectLst/>
                          <a:latin typeface="Times New Roman"/>
                        </a:rPr>
                        <a:t>есептеулердің</a:t>
                      </a:r>
                      <a:r>
                        <a:rPr lang="ru-RU" sz="1200" b="0" i="1" u="none" strike="noStrike" dirty="0" smtClean="0">
                          <a:solidFill>
                            <a:srgbClr val="000000"/>
                          </a:solidFill>
                          <a:effectLst/>
                          <a:latin typeface="Times New Roman"/>
                        </a:rPr>
                        <a:t> </a:t>
                      </a:r>
                      <a:r>
                        <a:rPr lang="ru-RU" sz="1200" b="0" i="1" u="none" strike="noStrike" dirty="0" err="1" smtClean="0">
                          <a:solidFill>
                            <a:srgbClr val="000000"/>
                          </a:solidFill>
                          <a:effectLst/>
                          <a:latin typeface="Times New Roman"/>
                        </a:rPr>
                        <a:t>рационал</a:t>
                      </a:r>
                      <a:r>
                        <a:rPr lang="ru-RU" sz="1200" b="0" i="1" u="none" strike="noStrike" dirty="0" smtClean="0">
                          <a:solidFill>
                            <a:srgbClr val="000000"/>
                          </a:solidFill>
                          <a:effectLst/>
                          <a:latin typeface="Times New Roman"/>
                        </a:rPr>
                        <a:t> </a:t>
                      </a:r>
                      <a:r>
                        <a:rPr lang="ru-RU" sz="1200" b="0" i="1" u="none" strike="noStrike" dirty="0" err="1" smtClean="0">
                          <a:solidFill>
                            <a:srgbClr val="000000"/>
                          </a:solidFill>
                          <a:effectLst/>
                          <a:latin typeface="Times New Roman"/>
                        </a:rPr>
                        <a:t>тәсілдері</a:t>
                      </a:r>
                      <a:endParaRPr lang="ru-RU" sz="1200" b="0" i="1" u="none" strike="noStrike" dirty="0">
                        <a:solidFill>
                          <a:srgbClr val="000000"/>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8000" algn="l" fontAlgn="ctr"/>
                      <a:r>
                        <a:rPr lang="ru-RU" sz="1200" b="0" i="0" u="none" strike="noStrike" dirty="0">
                          <a:solidFill>
                            <a:srgbClr val="000000"/>
                          </a:solidFill>
                          <a:effectLst/>
                          <a:latin typeface="Times New Roman"/>
                        </a:rPr>
                        <a:t>1.2 </a:t>
                      </a:r>
                      <a:r>
                        <a:rPr lang="ru-RU" sz="1200" b="0" i="0" u="none" strike="noStrike" dirty="0" err="1" smtClean="0">
                          <a:solidFill>
                            <a:srgbClr val="000000"/>
                          </a:solidFill>
                          <a:effectLst/>
                          <a:latin typeface="Times New Roman"/>
                        </a:rPr>
                        <a:t>Сандармен</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амалдар</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жасау</a:t>
                      </a:r>
                      <a:endParaRPr lang="ru-RU"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200" b="0" i="0" u="none" strike="noStrike">
                          <a:solidFill>
                            <a:srgbClr val="000000"/>
                          </a:solidFill>
                          <a:effectLst/>
                          <a:latin typeface="Times New Roma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4972">
                <a:tc vMerge="1">
                  <a:txBody>
                    <a:bodyPr/>
                    <a:lstStyle/>
                    <a:p>
                      <a:endParaRPr lang="ru-RU"/>
                    </a:p>
                  </a:txBody>
                  <a:tcPr/>
                </a:tc>
                <a:tc>
                  <a:txBody>
                    <a:bodyPr/>
                    <a:lstStyle/>
                    <a:p>
                      <a:pPr marL="108000" algn="l" fontAlgn="ctr"/>
                      <a:r>
                        <a:rPr lang="ru-RU" sz="1200" b="0" i="0" u="none" strike="noStrike" dirty="0">
                          <a:solidFill>
                            <a:srgbClr val="000000"/>
                          </a:solidFill>
                          <a:effectLst/>
                          <a:latin typeface="Times New Roman"/>
                        </a:rPr>
                        <a:t>2.1 </a:t>
                      </a:r>
                      <a:r>
                        <a:rPr lang="ru-RU" sz="1200" b="0" i="0" u="none" strike="noStrike" dirty="0" err="1" smtClean="0">
                          <a:solidFill>
                            <a:srgbClr val="000000"/>
                          </a:solidFill>
                          <a:effectLst/>
                          <a:latin typeface="Times New Roman"/>
                        </a:rPr>
                        <a:t>Алгебралық</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өрнектер</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және</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түрлендіру</a:t>
                      </a:r>
                      <a:r>
                        <a:rPr lang="ru-RU" sz="1200" b="0" i="0" u="none" strike="noStrike" dirty="0" smtClean="0">
                          <a:solidFill>
                            <a:srgbClr val="000000"/>
                          </a:solidFill>
                          <a:effectLst/>
                          <a:latin typeface="Times New Roman"/>
                        </a:rPr>
                        <a:t> </a:t>
                      </a:r>
                      <a:endParaRPr lang="ru-RU"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tc>
              </a:tr>
              <a:tr h="236648">
                <a:tc rowSpan="2">
                  <a:txBody>
                    <a:bodyPr/>
                    <a:lstStyle/>
                    <a:p>
                      <a:pPr algn="ctr" fontAlgn="ctr"/>
                      <a:r>
                        <a:rPr lang="ru-RU" sz="1200" b="0" i="1" u="none" strike="noStrike" dirty="0" smtClean="0">
                          <a:solidFill>
                            <a:srgbClr val="000000"/>
                          </a:solidFill>
                          <a:effectLst/>
                          <a:latin typeface="Times New Roman"/>
                        </a:rPr>
                        <a:t> </a:t>
                      </a:r>
                      <a:r>
                        <a:rPr lang="ru-RU" sz="1200" b="0" i="1" u="none" strike="noStrike" dirty="0">
                          <a:solidFill>
                            <a:srgbClr val="000000"/>
                          </a:solidFill>
                          <a:effectLst/>
                          <a:latin typeface="Times New Roman"/>
                        </a:rPr>
                        <a:t>4B – </a:t>
                      </a:r>
                      <a:r>
                        <a:rPr lang="ru-RU" sz="1200" b="0" i="1" u="none" strike="noStrike" dirty="0" err="1" smtClean="0">
                          <a:solidFill>
                            <a:srgbClr val="000000"/>
                          </a:solidFill>
                          <a:effectLst/>
                          <a:latin typeface="Times New Roman"/>
                        </a:rPr>
                        <a:t>Бөлім</a:t>
                      </a:r>
                      <a:endParaRPr lang="ru-RU" sz="1200" b="0" i="1" u="none" strike="noStrike" dirty="0" smtClean="0">
                        <a:solidFill>
                          <a:srgbClr val="000000"/>
                        </a:solidFill>
                        <a:effectLst/>
                        <a:latin typeface="Times New Roman"/>
                      </a:endParaRPr>
                    </a:p>
                    <a:p>
                      <a:pPr algn="ctr" fontAlgn="ctr"/>
                      <a:r>
                        <a:rPr lang="ru-RU" sz="1200" b="0" i="1" u="none" strike="noStrike" dirty="0" err="1" smtClean="0">
                          <a:solidFill>
                            <a:srgbClr val="000000"/>
                          </a:solidFill>
                          <a:effectLst/>
                          <a:latin typeface="Times New Roman"/>
                        </a:rPr>
                        <a:t>Есепті</a:t>
                      </a:r>
                      <a:r>
                        <a:rPr lang="ru-RU" sz="1200" b="0" i="1" u="none" strike="noStrike" dirty="0" smtClean="0">
                          <a:solidFill>
                            <a:srgbClr val="000000"/>
                          </a:solidFill>
                          <a:effectLst/>
                          <a:latin typeface="Times New Roman"/>
                        </a:rPr>
                        <a:t> </a:t>
                      </a:r>
                      <a:r>
                        <a:rPr lang="ru-RU" sz="1200" b="0" i="1" u="none" strike="noStrike" dirty="0" err="1" smtClean="0">
                          <a:solidFill>
                            <a:srgbClr val="000000"/>
                          </a:solidFill>
                          <a:effectLst/>
                          <a:latin typeface="Times New Roman"/>
                        </a:rPr>
                        <a:t>шығару</a:t>
                      </a:r>
                      <a:r>
                        <a:rPr lang="ru-RU" sz="1200" b="0" i="1" u="none" strike="noStrike" dirty="0" smtClean="0">
                          <a:solidFill>
                            <a:srgbClr val="000000"/>
                          </a:solidFill>
                          <a:effectLst/>
                          <a:latin typeface="Times New Roman"/>
                        </a:rPr>
                        <a:t> </a:t>
                      </a:r>
                      <a:r>
                        <a:rPr lang="ru-RU" sz="1200" b="0" i="1" u="none" strike="noStrike" dirty="0" err="1" smtClean="0">
                          <a:solidFill>
                            <a:srgbClr val="000000"/>
                          </a:solidFill>
                          <a:effectLst/>
                          <a:latin typeface="Times New Roman"/>
                        </a:rPr>
                        <a:t>жолдары</a:t>
                      </a:r>
                      <a:endParaRPr lang="ru-RU" sz="1200" b="0" i="1" u="none" strike="noStrike" dirty="0">
                        <a:solidFill>
                          <a:srgbClr val="000000"/>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8000" algn="l" fontAlgn="b"/>
                      <a:r>
                        <a:rPr lang="ru-RU" sz="1200" b="0" i="0" u="none" strike="noStrike" dirty="0">
                          <a:solidFill>
                            <a:srgbClr val="000000"/>
                          </a:solidFill>
                          <a:effectLst/>
                          <a:latin typeface="Times New Roman"/>
                        </a:rPr>
                        <a:t>4.1 </a:t>
                      </a:r>
                      <a:r>
                        <a:rPr lang="ru-RU" sz="1200" b="0" i="0" u="none" strike="noStrike" dirty="0" err="1" smtClean="0">
                          <a:solidFill>
                            <a:srgbClr val="000000"/>
                          </a:solidFill>
                          <a:effectLst/>
                          <a:latin typeface="Times New Roman"/>
                        </a:rPr>
                        <a:t>Математикалық</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тіл</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және</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математикалық</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моделдеу</a:t>
                      </a:r>
                      <a:endParaRPr lang="ru-RU"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200" b="0" i="0" u="none" strike="noStrike">
                          <a:solidFill>
                            <a:srgbClr val="000000"/>
                          </a:solidFill>
                          <a:effectLst/>
                          <a:latin typeface="Times New Roman"/>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3307">
                <a:tc vMerge="1">
                  <a:txBody>
                    <a:bodyPr/>
                    <a:lstStyle/>
                    <a:p>
                      <a:endParaRPr lang="ru-RU"/>
                    </a:p>
                  </a:txBody>
                  <a:tcPr/>
                </a:tc>
                <a:tc>
                  <a:txBody>
                    <a:bodyPr/>
                    <a:lstStyle/>
                    <a:p>
                      <a:pPr marL="108000" algn="l" fontAlgn="ctr"/>
                      <a:r>
                        <a:rPr lang="ru-RU" sz="1200" b="0" i="0" u="none" strike="noStrike" dirty="0">
                          <a:solidFill>
                            <a:srgbClr val="000000"/>
                          </a:solidFill>
                          <a:effectLst/>
                          <a:latin typeface="Times New Roman"/>
                        </a:rPr>
                        <a:t>2.4 </a:t>
                      </a:r>
                      <a:r>
                        <a:rPr lang="ru-RU" sz="1200" b="0" i="0" u="none" strike="noStrike" dirty="0" err="1" smtClean="0">
                          <a:solidFill>
                            <a:srgbClr val="000000"/>
                          </a:solidFill>
                          <a:effectLst/>
                          <a:latin typeface="Times New Roman"/>
                        </a:rPr>
                        <a:t>Сандар</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жиынтығы</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және</a:t>
                      </a:r>
                      <a:r>
                        <a:rPr lang="ru-RU" sz="1200" b="0" i="0" u="none" strike="noStrike" dirty="0" smtClean="0">
                          <a:solidFill>
                            <a:srgbClr val="000000"/>
                          </a:solidFill>
                          <a:effectLst/>
                          <a:latin typeface="Times New Roman"/>
                        </a:rPr>
                        <a:t> логика </a:t>
                      </a:r>
                      <a:r>
                        <a:rPr lang="ru-RU" sz="1200" b="0" i="0" u="none" strike="noStrike" dirty="0" err="1" smtClean="0">
                          <a:solidFill>
                            <a:srgbClr val="000000"/>
                          </a:solidFill>
                          <a:effectLst/>
                          <a:latin typeface="Times New Roman"/>
                        </a:rPr>
                        <a:t>элементтері</a:t>
                      </a:r>
                      <a:endParaRPr lang="ru-RU"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tc>
              </a:tr>
              <a:tr h="241380">
                <a:tc row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200" b="0" i="1" u="none" strike="noStrike" dirty="0" smtClean="0">
                          <a:solidFill>
                            <a:srgbClr val="000000"/>
                          </a:solidFill>
                          <a:effectLst/>
                          <a:latin typeface="Times New Roman"/>
                        </a:rPr>
                        <a:t> </a:t>
                      </a:r>
                      <a:r>
                        <a:rPr lang="ru-RU" sz="1200" b="0" i="1" u="none" strike="noStrike" dirty="0">
                          <a:solidFill>
                            <a:srgbClr val="000000"/>
                          </a:solidFill>
                          <a:effectLst/>
                          <a:latin typeface="Times New Roman"/>
                        </a:rPr>
                        <a:t>4C – </a:t>
                      </a:r>
                      <a:r>
                        <a:rPr lang="ru-RU" sz="1200" b="0" i="1" u="none" strike="noStrike" dirty="0" err="1" smtClean="0">
                          <a:solidFill>
                            <a:srgbClr val="000000"/>
                          </a:solidFill>
                          <a:effectLst/>
                          <a:latin typeface="Times New Roman"/>
                        </a:rPr>
                        <a:t>Бөлім</a:t>
                      </a:r>
                      <a:r>
                        <a:rPr lang="ru-RU" sz="1200" b="0" i="1"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Геометриялық</a:t>
                      </a:r>
                      <a:r>
                        <a:rPr lang="ru-RU" sz="1200" b="0" i="0" u="none" strike="noStrike" baseline="0" dirty="0" smtClean="0">
                          <a:solidFill>
                            <a:srgbClr val="000000"/>
                          </a:solidFill>
                          <a:effectLst/>
                          <a:latin typeface="Times New Roman"/>
                        </a:rPr>
                        <a:t> </a:t>
                      </a:r>
                      <a:r>
                        <a:rPr lang="ru-RU" sz="1200" b="0" i="0" u="none" strike="noStrike" baseline="0" dirty="0" err="1" smtClean="0">
                          <a:solidFill>
                            <a:srgbClr val="000000"/>
                          </a:solidFill>
                          <a:effectLst/>
                          <a:latin typeface="Times New Roman"/>
                        </a:rPr>
                        <a:t>пішіндер</a:t>
                      </a:r>
                      <a:endParaRPr lang="ru-RU" sz="1200" b="0" i="0" u="none" strike="noStrike" dirty="0" smtClean="0">
                        <a:solidFill>
                          <a:srgbClr val="000000"/>
                        </a:solidFill>
                        <a:effectLst/>
                        <a:latin typeface="Times New Roman"/>
                      </a:endParaRPr>
                    </a:p>
                    <a:p>
                      <a:pPr algn="ctr" fontAlgn="ctr"/>
                      <a:r>
                        <a:rPr lang="ru-RU" sz="1200" b="0" i="1" u="none" strike="noStrike" dirty="0" smtClean="0">
                          <a:solidFill>
                            <a:srgbClr val="000000"/>
                          </a:solidFill>
                          <a:effectLst/>
                          <a:latin typeface="Times New Roman"/>
                        </a:rPr>
                        <a:t> </a:t>
                      </a:r>
                      <a:r>
                        <a:rPr lang="ru-RU" sz="1200" b="0" i="1" u="none" strike="noStrike" dirty="0">
                          <a:solidFill>
                            <a:srgbClr val="000000"/>
                          </a:solidFill>
                          <a:effectLst/>
                          <a:latin typeface="Times New Roman"/>
                        </a:rPr>
                        <a:t>Периметр. </a:t>
                      </a:r>
                      <a:r>
                        <a:rPr lang="ru-RU" sz="1200" b="0" i="1" u="none" strike="noStrike" dirty="0" err="1" smtClean="0">
                          <a:solidFill>
                            <a:srgbClr val="000000"/>
                          </a:solidFill>
                          <a:effectLst/>
                          <a:latin typeface="Times New Roman"/>
                        </a:rPr>
                        <a:t>Аудан</a:t>
                      </a:r>
                      <a:endParaRPr lang="ru-RU" sz="1200" b="0" i="1" u="none" strike="noStrike" dirty="0">
                        <a:solidFill>
                          <a:srgbClr val="000000"/>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8000" algn="l" fontAlgn="ctr"/>
                      <a:r>
                        <a:rPr lang="ru-RU" sz="1200" b="0" i="0" u="none" strike="noStrike" dirty="0">
                          <a:solidFill>
                            <a:srgbClr val="000000"/>
                          </a:solidFill>
                          <a:effectLst/>
                          <a:latin typeface="Times New Roman"/>
                        </a:rPr>
                        <a:t>3.1 </a:t>
                      </a:r>
                      <a:r>
                        <a:rPr lang="ru-RU" sz="1200" b="0" i="0" u="none" strike="noStrike" dirty="0" err="1" smtClean="0">
                          <a:solidFill>
                            <a:srgbClr val="000000"/>
                          </a:solidFill>
                          <a:effectLst/>
                          <a:latin typeface="Times New Roman"/>
                        </a:rPr>
                        <a:t>Геометриялық</a:t>
                      </a:r>
                      <a:r>
                        <a:rPr lang="ru-RU" sz="1200" b="0" i="0" u="none" strike="noStrike" baseline="0" dirty="0" smtClean="0">
                          <a:solidFill>
                            <a:srgbClr val="000000"/>
                          </a:solidFill>
                          <a:effectLst/>
                          <a:latin typeface="Times New Roman"/>
                        </a:rPr>
                        <a:t> </a:t>
                      </a:r>
                      <a:r>
                        <a:rPr lang="ru-RU" sz="1200" b="0" i="0" u="none" strike="noStrike" baseline="0" dirty="0" err="1" smtClean="0">
                          <a:solidFill>
                            <a:srgbClr val="000000"/>
                          </a:solidFill>
                          <a:effectLst/>
                          <a:latin typeface="Times New Roman"/>
                        </a:rPr>
                        <a:t>пішіндер</a:t>
                      </a:r>
                      <a:endParaRPr lang="ru-RU"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200" b="0" i="0" u="none" strike="noStrike">
                          <a:solidFill>
                            <a:srgbClr val="000000"/>
                          </a:solidFill>
                          <a:effectLst/>
                          <a:latin typeface="Times New Roman"/>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4972">
                <a:tc vMerge="1">
                  <a:txBody>
                    <a:bodyPr/>
                    <a:lstStyle/>
                    <a:p>
                      <a:endParaRPr lang="ru-RU"/>
                    </a:p>
                  </a:txBody>
                  <a:tcPr/>
                </a:tc>
                <a:tc>
                  <a:txBody>
                    <a:bodyPr/>
                    <a:lstStyle/>
                    <a:p>
                      <a:pPr marL="108000" algn="l" fontAlgn="ctr"/>
                      <a:r>
                        <a:rPr lang="ru-RU" sz="1200" b="0" i="0" u="none" strike="noStrike" dirty="0">
                          <a:solidFill>
                            <a:srgbClr val="000000"/>
                          </a:solidFill>
                          <a:effectLst/>
                          <a:latin typeface="Times New Roman"/>
                        </a:rPr>
                        <a:t>3.2 </a:t>
                      </a:r>
                      <a:r>
                        <a:rPr lang="ru-RU" sz="1200" b="0" i="0" u="none" strike="noStrike" dirty="0" err="1" smtClean="0">
                          <a:solidFill>
                            <a:srgbClr val="000000"/>
                          </a:solidFill>
                          <a:effectLst/>
                          <a:latin typeface="Times New Roman"/>
                        </a:rPr>
                        <a:t>Геометриялық</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пішіндердің</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өзара</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орналасуы</a:t>
                      </a:r>
                      <a:endParaRPr lang="ru-RU" sz="1200" b="0"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tc>
              </a:tr>
              <a:tr h="264641">
                <a:tc>
                  <a:txBody>
                    <a:bodyPr/>
                    <a:lstStyle/>
                    <a:p>
                      <a:pPr algn="ctr" fontAlgn="ctr"/>
                      <a:r>
                        <a:rPr lang="ru-RU" sz="1200" b="1" i="0" u="none" strike="noStrike" dirty="0">
                          <a:solidFill>
                            <a:srgbClr val="000000"/>
                          </a:solidFill>
                          <a:effectLst/>
                          <a:latin typeface="Times New Roman"/>
                        </a:rPr>
                        <a:t>3 </a:t>
                      </a:r>
                      <a:r>
                        <a:rPr lang="ru-RU" sz="1200" b="1" i="0" u="none" strike="noStrike" dirty="0" err="1" smtClean="0">
                          <a:solidFill>
                            <a:srgbClr val="000000"/>
                          </a:solidFill>
                          <a:effectLst/>
                          <a:latin typeface="Times New Roman"/>
                        </a:rPr>
                        <a:t>бөлім</a:t>
                      </a:r>
                      <a:endParaRPr lang="ru-RU" sz="1200" b="1" i="0" u="none" strike="noStrike" dirty="0">
                        <a:solidFill>
                          <a:srgbClr val="000000"/>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ru-RU" sz="1200" b="1" i="0" u="none" strike="noStrike" dirty="0">
                          <a:solidFill>
                            <a:srgbClr val="000000"/>
                          </a:solidFill>
                          <a:effectLst/>
                          <a:latin typeface="Times New Roman"/>
                        </a:rPr>
                        <a:t>6 </a:t>
                      </a:r>
                      <a:r>
                        <a:rPr lang="ru-RU" sz="1200" b="1" i="0" u="none" strike="noStrike" dirty="0" err="1" smtClean="0">
                          <a:solidFill>
                            <a:srgbClr val="000000"/>
                          </a:solidFill>
                          <a:effectLst/>
                          <a:latin typeface="Times New Roman"/>
                        </a:rPr>
                        <a:t>бөлімше</a:t>
                      </a:r>
                      <a:endParaRPr lang="ru-RU" sz="1200" b="1"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ru-RU" sz="1200" b="1" i="0" u="none" strike="noStrike" dirty="0">
                          <a:solidFill>
                            <a:srgbClr val="000000"/>
                          </a:solidFill>
                          <a:effectLst/>
                          <a:latin typeface="Times New Roman"/>
                        </a:rPr>
                        <a: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r>
            </a:tbl>
          </a:graphicData>
        </a:graphic>
      </p:graphicFrame>
    </p:spTree>
    <p:extLst>
      <p:ext uri="{BB962C8B-B14F-4D97-AF65-F5344CB8AC3E}">
        <p14:creationId xmlns:p14="http://schemas.microsoft.com/office/powerpoint/2010/main" xmlns="" val="21611026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59696" y="6021288"/>
            <a:ext cx="7200800" cy="369332"/>
          </a:xfrm>
          <a:prstGeom prst="rect">
            <a:avLst/>
          </a:prstGeom>
          <a:noFill/>
        </p:spPr>
        <p:txBody>
          <a:bodyPr wrap="square" rtlCol="0">
            <a:spAutoFit/>
          </a:bodyPr>
          <a:lstStyle/>
          <a:p>
            <a:r>
              <a:rPr lang="ru-RU" dirty="0">
                <a:solidFill>
                  <a:sysClr val="windowText" lastClr="000000"/>
                </a:solidFill>
                <a:latin typeface="Times New Roman" pitchFamily="18" charset="0"/>
                <a:ea typeface="Calibri"/>
                <a:cs typeface="Times New Roman" pitchFamily="18" charset="0"/>
              </a:rPr>
              <a:t>    * - </a:t>
            </a:r>
            <a:r>
              <a:rPr lang="ru-RU" dirty="0" err="1">
                <a:solidFill>
                  <a:sysClr val="windowText" lastClr="000000"/>
                </a:solidFill>
                <a:latin typeface="Times New Roman" pitchFamily="18" charset="0"/>
                <a:ea typeface="Calibri"/>
                <a:cs typeface="Times New Roman" pitchFamily="18" charset="0"/>
              </a:rPr>
              <a:t>тексерілетін</a:t>
            </a:r>
            <a:r>
              <a:rPr lang="ru-RU" dirty="0">
                <a:solidFill>
                  <a:sysClr val="windowText" lastClr="000000"/>
                </a:solidFill>
                <a:latin typeface="Times New Roman" pitchFamily="18" charset="0"/>
                <a:ea typeface="Calibri"/>
                <a:cs typeface="Times New Roman" pitchFamily="18" charset="0"/>
              </a:rPr>
              <a:t> </a:t>
            </a:r>
            <a:r>
              <a:rPr lang="ru-RU" dirty="0" err="1">
                <a:solidFill>
                  <a:sysClr val="windowText" lastClr="000000"/>
                </a:solidFill>
                <a:latin typeface="Times New Roman" pitchFamily="18" charset="0"/>
                <a:ea typeface="Calibri"/>
                <a:cs typeface="Times New Roman" pitchFamily="18" charset="0"/>
              </a:rPr>
              <a:t>әр</a:t>
            </a:r>
            <a:r>
              <a:rPr lang="ru-RU" dirty="0">
                <a:solidFill>
                  <a:sysClr val="windowText" lastClr="000000"/>
                </a:solidFill>
                <a:latin typeface="Times New Roman" pitchFamily="18" charset="0"/>
                <a:ea typeface="Calibri"/>
                <a:cs typeface="Times New Roman" pitchFamily="18" charset="0"/>
              </a:rPr>
              <a:t> </a:t>
            </a:r>
            <a:r>
              <a:rPr lang="ru-RU" dirty="0" err="1">
                <a:solidFill>
                  <a:sysClr val="windowText" lastClr="000000"/>
                </a:solidFill>
                <a:latin typeface="Times New Roman" pitchFamily="18" charset="0"/>
                <a:ea typeface="Calibri"/>
                <a:cs typeface="Times New Roman" pitchFamily="18" charset="0"/>
              </a:rPr>
              <a:t>сөйлеу</a:t>
            </a:r>
            <a:r>
              <a:rPr lang="ru-RU" dirty="0">
                <a:solidFill>
                  <a:sysClr val="windowText" lastClr="000000"/>
                </a:solidFill>
                <a:latin typeface="Times New Roman" pitchFamily="18" charset="0"/>
                <a:ea typeface="Calibri"/>
                <a:cs typeface="Times New Roman" pitchFamily="18" charset="0"/>
              </a:rPr>
              <a:t> </a:t>
            </a:r>
            <a:r>
              <a:rPr lang="ru-RU" dirty="0" err="1">
                <a:solidFill>
                  <a:sysClr val="windowText" lastClr="000000"/>
                </a:solidFill>
                <a:latin typeface="Times New Roman" pitchFamily="18" charset="0"/>
                <a:ea typeface="Calibri"/>
                <a:cs typeface="Times New Roman" pitchFamily="18" charset="0"/>
              </a:rPr>
              <a:t>әрекетінің</a:t>
            </a:r>
            <a:r>
              <a:rPr lang="ru-RU" dirty="0">
                <a:solidFill>
                  <a:sysClr val="windowText" lastClr="000000"/>
                </a:solidFill>
                <a:latin typeface="Times New Roman" pitchFamily="18" charset="0"/>
                <a:ea typeface="Calibri"/>
                <a:cs typeface="Times New Roman" pitchFamily="18" charset="0"/>
              </a:rPr>
              <a:t> </a:t>
            </a:r>
            <a:r>
              <a:rPr lang="ru-RU" dirty="0" err="1">
                <a:solidFill>
                  <a:sysClr val="windowText" lastClr="000000"/>
                </a:solidFill>
                <a:latin typeface="Times New Roman" pitchFamily="18" charset="0"/>
                <a:ea typeface="Calibri"/>
                <a:cs typeface="Times New Roman" pitchFamily="18" charset="0"/>
              </a:rPr>
              <a:t>түрлеріне</a:t>
            </a:r>
            <a:r>
              <a:rPr lang="ru-RU" dirty="0">
                <a:solidFill>
                  <a:sysClr val="windowText" lastClr="000000"/>
                </a:solidFill>
                <a:latin typeface="Times New Roman" pitchFamily="18" charset="0"/>
                <a:ea typeface="Calibri"/>
                <a:cs typeface="Times New Roman" pitchFamily="18" charset="0"/>
              </a:rPr>
              <a:t> </a:t>
            </a:r>
            <a:r>
              <a:rPr lang="ru-RU" dirty="0" err="1">
                <a:solidFill>
                  <a:sysClr val="windowText" lastClr="000000"/>
                </a:solidFill>
                <a:latin typeface="Times New Roman" pitchFamily="18" charset="0"/>
                <a:ea typeface="Calibri"/>
                <a:cs typeface="Times New Roman" pitchFamily="18" charset="0"/>
              </a:rPr>
              <a:t>балдарды</a:t>
            </a:r>
            <a:r>
              <a:rPr lang="ru-RU" dirty="0">
                <a:solidFill>
                  <a:sysClr val="windowText" lastClr="000000"/>
                </a:solidFill>
                <a:latin typeface="Times New Roman" pitchFamily="18" charset="0"/>
                <a:ea typeface="Calibri"/>
                <a:cs typeface="Times New Roman" pitchFamily="18" charset="0"/>
              </a:rPr>
              <a:t> </a:t>
            </a:r>
            <a:r>
              <a:rPr lang="ru-RU" dirty="0" err="1">
                <a:solidFill>
                  <a:sysClr val="windowText" lastClr="000000"/>
                </a:solidFill>
                <a:latin typeface="Times New Roman" pitchFamily="18" charset="0"/>
                <a:ea typeface="Calibri"/>
                <a:cs typeface="Times New Roman" pitchFamily="18" charset="0"/>
              </a:rPr>
              <a:t>қою</a:t>
            </a:r>
            <a:r>
              <a:rPr lang="ru-RU" dirty="0">
                <a:solidFill>
                  <a:sysClr val="windowText" lastClr="000000"/>
                </a:solidFill>
                <a:latin typeface="Times New Roman" pitchFamily="18" charset="0"/>
                <a:ea typeface="Calibri"/>
                <a:cs typeface="Times New Roman" pitchFamily="18" charset="0"/>
              </a:rPr>
              <a:t> </a:t>
            </a:r>
          </a:p>
        </p:txBody>
      </p:sp>
      <p:sp>
        <p:nvSpPr>
          <p:cNvPr id="6" name="Заголовок 1"/>
          <p:cNvSpPr>
            <a:spLocks noGrp="1"/>
          </p:cNvSpPr>
          <p:nvPr>
            <p:ph type="title"/>
          </p:nvPr>
        </p:nvSpPr>
        <p:spPr>
          <a:xfrm>
            <a:off x="2188369" y="44625"/>
            <a:ext cx="7886700" cy="720079"/>
          </a:xfrm>
        </p:spPr>
        <p:txBody>
          <a:bodyPr>
            <a:normAutofit fontScale="90000"/>
          </a:bodyPr>
          <a:lstStyle/>
          <a:p>
            <a:pPr algn="ctr"/>
            <a:r>
              <a:rPr lang="ru-RU" sz="2800" dirty="0" err="1">
                <a:latin typeface="Times New Roman" pitchFamily="18" charset="0"/>
                <a:cs typeface="Times New Roman" pitchFamily="18" charset="0"/>
              </a:rPr>
              <a:t>Бастауыш</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білім</a:t>
            </a:r>
            <a:r>
              <a:rPr lang="ru-RU" sz="2800" dirty="0">
                <a:latin typeface="Times New Roman" pitchFamily="18" charset="0"/>
                <a:cs typeface="Times New Roman" pitchFamily="18" charset="0"/>
              </a:rPr>
              <a:t> беру </a:t>
            </a:r>
            <a:r>
              <a:rPr lang="ru-RU" sz="2800" dirty="0" err="1">
                <a:latin typeface="Times New Roman" pitchFamily="18" charset="0"/>
                <a:cs typeface="Times New Roman" pitchFamily="18" charset="0"/>
              </a:rPr>
              <a:t>оқу</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бағдарламасына</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сәйкес</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бағалау</a:t>
            </a:r>
            <a:r>
              <a:rPr lang="ru-RU" sz="2800" dirty="0">
                <a:latin typeface="Times New Roman" pitchFamily="18" charset="0"/>
                <a:cs typeface="Times New Roman" pitchFamily="18" charset="0"/>
              </a:rPr>
              <a:t> </a:t>
            </a:r>
            <a:r>
              <a:rPr lang="ru-RU" sz="2800" dirty="0" err="1">
                <a:latin typeface="Times New Roman" pitchFamily="18" charset="0"/>
                <a:cs typeface="Times New Roman" pitchFamily="18" charset="0"/>
              </a:rPr>
              <a:t>рәсімдерінің</a:t>
            </a:r>
            <a:r>
              <a:rPr lang="ru-RU" sz="2800" dirty="0">
                <a:latin typeface="Times New Roman" pitchFamily="18" charset="0"/>
                <a:cs typeface="Times New Roman" pitchFamily="18" charset="0"/>
              </a:rPr>
              <a:t> саны, </a:t>
            </a:r>
            <a:r>
              <a:rPr lang="en-US" sz="2800" dirty="0">
                <a:latin typeface="Times New Roman" pitchFamily="18" charset="0"/>
                <a:cs typeface="Times New Roman" pitchFamily="18" charset="0"/>
              </a:rPr>
              <a:t>2</a:t>
            </a:r>
            <a:r>
              <a:rPr lang="ru-RU" sz="2800" dirty="0">
                <a:latin typeface="Times New Roman" pitchFamily="18" charset="0"/>
                <a:cs typeface="Times New Roman" pitchFamily="18" charset="0"/>
              </a:rPr>
              <a:t>-</a:t>
            </a:r>
            <a:r>
              <a:rPr lang="ru-RU" sz="2800" dirty="0" err="1">
                <a:latin typeface="Times New Roman" pitchFamily="18" charset="0"/>
                <a:cs typeface="Times New Roman" pitchFamily="18" charset="0"/>
              </a:rPr>
              <a:t>сынып</a:t>
            </a:r>
            <a:endParaRPr lang="ru-RU" sz="2800" dirty="0">
              <a:solidFill>
                <a:schemeClr val="tx1"/>
              </a:solidFill>
              <a:effectLst/>
              <a:latin typeface="Times New Roman" pitchFamily="18" charset="0"/>
              <a:cs typeface="Times New Roman" pitchFamily="18" charset="0"/>
            </a:endParaRPr>
          </a:p>
        </p:txBody>
      </p:sp>
      <p:graphicFrame>
        <p:nvGraphicFramePr>
          <p:cNvPr id="8" name="Объект 3"/>
          <p:cNvGraphicFramePr>
            <a:graphicFrameLocks noGrp="1"/>
          </p:cNvGraphicFramePr>
          <p:nvPr>
            <p:ph idx="1"/>
            <p:extLst/>
          </p:nvPr>
        </p:nvGraphicFramePr>
        <p:xfrm>
          <a:off x="1631504" y="933236"/>
          <a:ext cx="8913096" cy="4872028"/>
        </p:xfrm>
        <a:graphic>
          <a:graphicData uri="http://schemas.openxmlformats.org/drawingml/2006/table">
            <a:tbl>
              <a:tblPr firstRow="1" firstCol="1" bandRow="1">
                <a:tableStyleId>{5C22544A-7EE6-4342-B048-85BDC9FD1C3A}</a:tableStyleId>
              </a:tblPr>
              <a:tblGrid>
                <a:gridCol w="517724"/>
                <a:gridCol w="1755066"/>
                <a:gridCol w="1207420"/>
                <a:gridCol w="639222"/>
                <a:gridCol w="1065370"/>
                <a:gridCol w="639222"/>
                <a:gridCol w="1136395"/>
                <a:gridCol w="586775"/>
                <a:gridCol w="907419"/>
                <a:gridCol w="458483"/>
              </a:tblGrid>
              <a:tr h="420571">
                <a:tc rowSpan="2">
                  <a:txBody>
                    <a:bodyPr/>
                    <a:lstStyle/>
                    <a:p>
                      <a:pPr algn="ctr">
                        <a:lnSpc>
                          <a:spcPct val="107000"/>
                        </a:lnSpc>
                        <a:spcAft>
                          <a:spcPts val="0"/>
                        </a:spcAft>
                      </a:pPr>
                      <a:r>
                        <a:rPr lang="ru-RU" sz="1200" dirty="0">
                          <a:solidFill>
                            <a:schemeClr val="tx1"/>
                          </a:solidFill>
                          <a:effectLst/>
                          <a:latin typeface="Times New Roman" pitchFamily="18" charset="0"/>
                          <a:cs typeface="Times New Roman" pitchFamily="18" charset="0"/>
                        </a:rPr>
                        <a:t>№</a:t>
                      </a:r>
                      <a:endParaRPr lang="ru-RU" sz="1200" dirty="0">
                        <a:solidFill>
                          <a:schemeClr val="tx1"/>
                        </a:solidFill>
                        <a:effectLst/>
                        <a:latin typeface="Times New Roman" pitchFamily="18" charset="0"/>
                        <a:ea typeface="Calibri"/>
                        <a:cs typeface="Times New Roman"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lnSpc>
                          <a:spcPct val="107000"/>
                        </a:lnSpc>
                        <a:spcAft>
                          <a:spcPts val="0"/>
                        </a:spcAft>
                      </a:pPr>
                      <a:r>
                        <a:rPr lang="ru-RU" sz="1600" dirty="0" smtClean="0">
                          <a:solidFill>
                            <a:schemeClr val="tx1"/>
                          </a:solidFill>
                          <a:effectLst/>
                          <a:latin typeface="Times New Roman" pitchFamily="18" charset="0"/>
                          <a:cs typeface="Times New Roman" pitchFamily="18" charset="0"/>
                        </a:rPr>
                        <a:t>П</a:t>
                      </a:r>
                      <a:r>
                        <a:rPr lang="kk-KZ" sz="1600" dirty="0" smtClean="0">
                          <a:solidFill>
                            <a:schemeClr val="tx1"/>
                          </a:solidFill>
                          <a:effectLst/>
                          <a:latin typeface="Times New Roman" pitchFamily="18" charset="0"/>
                          <a:cs typeface="Times New Roman" pitchFamily="18" charset="0"/>
                        </a:rPr>
                        <a:t>әндер</a:t>
                      </a:r>
                      <a:endParaRPr lang="ru-RU" sz="1600" dirty="0">
                        <a:solidFill>
                          <a:schemeClr val="tx1"/>
                        </a:solidFill>
                        <a:effectLst/>
                        <a:latin typeface="Times New Roman" pitchFamily="18" charset="0"/>
                        <a:ea typeface="Calibri"/>
                        <a:cs typeface="Times New Roman"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8">
                  <a:txBody>
                    <a:bodyPr/>
                    <a:lstStyle/>
                    <a:p>
                      <a:pPr algn="ctr">
                        <a:lnSpc>
                          <a:spcPct val="107000"/>
                        </a:lnSpc>
                        <a:spcAft>
                          <a:spcPts val="0"/>
                        </a:spcAft>
                      </a:pPr>
                      <a:r>
                        <a:rPr lang="ru-RU" sz="1600" dirty="0" err="1" smtClean="0">
                          <a:solidFill>
                            <a:schemeClr val="tx1"/>
                          </a:solidFill>
                          <a:effectLst/>
                          <a:latin typeface="Times New Roman" pitchFamily="18" charset="0"/>
                          <a:ea typeface="+mn-ea"/>
                          <a:cs typeface="Times New Roman" pitchFamily="18" charset="0"/>
                        </a:rPr>
                        <a:t>Бағалау</a:t>
                      </a:r>
                      <a:r>
                        <a:rPr lang="ru-RU" sz="1600" dirty="0" smtClean="0">
                          <a:solidFill>
                            <a:schemeClr val="tx1"/>
                          </a:solidFill>
                          <a:effectLst/>
                          <a:latin typeface="Times New Roman" pitchFamily="18" charset="0"/>
                          <a:ea typeface="+mn-ea"/>
                          <a:cs typeface="Times New Roman" pitchFamily="18" charset="0"/>
                        </a:rPr>
                        <a:t> </a:t>
                      </a:r>
                      <a:r>
                        <a:rPr lang="ru-RU" sz="1600" dirty="0" err="1" smtClean="0">
                          <a:solidFill>
                            <a:schemeClr val="tx1"/>
                          </a:solidFill>
                          <a:effectLst/>
                          <a:latin typeface="Times New Roman" pitchFamily="18" charset="0"/>
                          <a:ea typeface="+mn-ea"/>
                          <a:cs typeface="Times New Roman" pitchFamily="18" charset="0"/>
                        </a:rPr>
                        <a:t>рәсімдері</a:t>
                      </a:r>
                      <a:endParaRPr lang="ru-RU" sz="1600" dirty="0">
                        <a:solidFill>
                          <a:schemeClr val="tx1"/>
                        </a:solidFill>
                        <a:effectLst/>
                        <a:latin typeface="Times New Roman" pitchFamily="18" charset="0"/>
                        <a:ea typeface="Calibri"/>
                        <a:cs typeface="Times New Roman"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lnSpc>
                          <a:spcPct val="107000"/>
                        </a:lnSpc>
                        <a:spcAft>
                          <a:spcPts val="0"/>
                        </a:spcAft>
                      </a:pPr>
                      <a:endParaRPr lang="ru-RU" sz="1400" dirty="0">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lnSpc>
                          <a:spcPct val="107000"/>
                        </a:lnSpc>
                        <a:spcAft>
                          <a:spcPts val="0"/>
                        </a:spcAft>
                      </a:pPr>
                      <a:endParaRPr lang="ru-RU" sz="1400" dirty="0">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lnSpc>
                          <a:spcPct val="107000"/>
                        </a:lnSpc>
                        <a:spcAft>
                          <a:spcPts val="0"/>
                        </a:spcAft>
                      </a:pPr>
                      <a:endParaRPr lang="ru-RU" sz="1400" dirty="0">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662409">
                <a:tc vMerge="1">
                  <a:txBody>
                    <a:bodyPr/>
                    <a:lstStyle/>
                    <a:p>
                      <a:endParaRPr lang="ru-RU"/>
                    </a:p>
                  </a:txBody>
                  <a:tcPr/>
                </a:tc>
                <a:tc vMerge="1">
                  <a:txBody>
                    <a:bodyPr/>
                    <a:lstStyle/>
                    <a:p>
                      <a:endParaRPr lang="ru-RU"/>
                    </a:p>
                  </a:txBody>
                  <a:tcPr/>
                </a:tc>
                <a:tc>
                  <a:txBody>
                    <a:bodyPr/>
                    <a:lstStyle/>
                    <a:p>
                      <a:pPr algn="ctr">
                        <a:lnSpc>
                          <a:spcPct val="107000"/>
                        </a:lnSpc>
                        <a:spcAft>
                          <a:spcPts val="0"/>
                        </a:spcAft>
                      </a:pPr>
                      <a:r>
                        <a:rPr lang="en-US" sz="1200" dirty="0" smtClean="0">
                          <a:effectLst/>
                          <a:latin typeface="Times New Roman" pitchFamily="18" charset="0"/>
                          <a:ea typeface="Calibri"/>
                          <a:cs typeface="Times New Roman" pitchFamily="18" charset="0"/>
                        </a:rPr>
                        <a:t>I</a:t>
                      </a:r>
                      <a:r>
                        <a:rPr lang="ru-RU" sz="1200" baseline="0" dirty="0" smtClean="0">
                          <a:effectLst/>
                          <a:latin typeface="Times New Roman" pitchFamily="18" charset="0"/>
                          <a:ea typeface="Calibri"/>
                          <a:cs typeface="Times New Roman" pitchFamily="18" charset="0"/>
                        </a:rPr>
                        <a:t> </a:t>
                      </a:r>
                      <a:r>
                        <a:rPr lang="ru-RU" sz="1200" baseline="0" dirty="0" err="1" smtClean="0">
                          <a:effectLst/>
                          <a:latin typeface="Times New Roman" pitchFamily="18" charset="0"/>
                          <a:ea typeface="Calibri"/>
                          <a:cs typeface="Times New Roman" pitchFamily="18" charset="0"/>
                        </a:rPr>
                        <a:t>тоқсан</a:t>
                      </a:r>
                      <a:r>
                        <a:rPr lang="ru-RU" sz="1200" baseline="0" dirty="0" smtClean="0">
                          <a:effectLst/>
                          <a:latin typeface="Times New Roman" pitchFamily="18" charset="0"/>
                          <a:ea typeface="Calibri"/>
                          <a:cs typeface="Times New Roman" pitchFamily="18" charset="0"/>
                        </a:rPr>
                        <a:t> </a:t>
                      </a:r>
                      <a:r>
                        <a:rPr lang="ru-RU" sz="1200" baseline="0" dirty="0" err="1" smtClean="0">
                          <a:effectLst/>
                          <a:latin typeface="Times New Roman" pitchFamily="18" charset="0"/>
                          <a:ea typeface="Calibri"/>
                          <a:cs typeface="Times New Roman" pitchFamily="18" charset="0"/>
                        </a:rPr>
                        <a:t>бойынша</a:t>
                      </a:r>
                      <a:r>
                        <a:rPr lang="ru-RU" sz="1200" baseline="0" dirty="0" smtClean="0">
                          <a:effectLst/>
                          <a:latin typeface="Times New Roman" pitchFamily="18" charset="0"/>
                          <a:ea typeface="Calibri"/>
                          <a:cs typeface="Times New Roman" pitchFamily="18" charset="0"/>
                        </a:rPr>
                        <a:t> ЖБ</a:t>
                      </a:r>
                      <a:endParaRPr lang="ru-RU" sz="1200" dirty="0">
                        <a:effectLst/>
                        <a:latin typeface="Times New Roman" pitchFamily="18" charset="0"/>
                        <a:ea typeface="Calibri"/>
                        <a:cs typeface="Times New Roman"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Aft>
                          <a:spcPts val="0"/>
                        </a:spcAft>
                      </a:pPr>
                      <a:r>
                        <a:rPr lang="en-US" sz="1200" dirty="0" smtClean="0">
                          <a:effectLst/>
                          <a:latin typeface="Times New Roman" pitchFamily="18" charset="0"/>
                          <a:ea typeface="Calibri"/>
                          <a:cs typeface="Times New Roman" pitchFamily="18" charset="0"/>
                        </a:rPr>
                        <a:t>I</a:t>
                      </a:r>
                      <a:r>
                        <a:rPr lang="kk-KZ" sz="1200" dirty="0" smtClean="0">
                          <a:effectLst/>
                          <a:latin typeface="Times New Roman" pitchFamily="18" charset="0"/>
                          <a:ea typeface="Calibri"/>
                          <a:cs typeface="Times New Roman" pitchFamily="18" charset="0"/>
                        </a:rPr>
                        <a:t> т. ЖБ</a:t>
                      </a:r>
                      <a:r>
                        <a:rPr lang="en-US" sz="1200" dirty="0" smtClean="0">
                          <a:effectLst/>
                          <a:latin typeface="Times New Roman" pitchFamily="18" charset="0"/>
                          <a:ea typeface="Calibri"/>
                          <a:cs typeface="Times New Roman" pitchFamily="18" charset="0"/>
                        </a:rPr>
                        <a:t> </a:t>
                      </a:r>
                      <a:endParaRPr lang="ru-RU" sz="1200" dirty="0">
                        <a:effectLst/>
                        <a:latin typeface="Times New Roman" pitchFamily="18" charset="0"/>
                        <a:ea typeface="Calibri"/>
                        <a:cs typeface="Times New Roman"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200" dirty="0" smtClean="0">
                          <a:effectLst/>
                          <a:latin typeface="Times New Roman" pitchFamily="18" charset="0"/>
                          <a:ea typeface="Calibri"/>
                          <a:cs typeface="Times New Roman" pitchFamily="18" charset="0"/>
                        </a:rPr>
                        <a:t>II</a:t>
                      </a:r>
                      <a:r>
                        <a:rPr lang="kk-KZ" sz="1200" dirty="0" smtClean="0">
                          <a:effectLst/>
                          <a:latin typeface="Times New Roman" pitchFamily="18" charset="0"/>
                          <a:ea typeface="Calibri"/>
                          <a:cs typeface="Times New Roman" pitchFamily="18" charset="0"/>
                        </a:rPr>
                        <a:t> </a:t>
                      </a:r>
                      <a:r>
                        <a:rPr lang="ru-RU" sz="1200" baseline="0" dirty="0" err="1" smtClean="0">
                          <a:effectLst/>
                          <a:latin typeface="Times New Roman" pitchFamily="18" charset="0"/>
                          <a:ea typeface="Calibri"/>
                          <a:cs typeface="Times New Roman" pitchFamily="18" charset="0"/>
                        </a:rPr>
                        <a:t>тоқсан</a:t>
                      </a:r>
                      <a:r>
                        <a:rPr lang="ru-RU" sz="1200" baseline="0" dirty="0" smtClean="0">
                          <a:effectLst/>
                          <a:latin typeface="Times New Roman" pitchFamily="18" charset="0"/>
                          <a:ea typeface="Calibri"/>
                          <a:cs typeface="Times New Roman" pitchFamily="18" charset="0"/>
                        </a:rPr>
                        <a:t> </a:t>
                      </a:r>
                      <a:r>
                        <a:rPr lang="ru-RU" sz="1200" baseline="0" dirty="0" err="1" smtClean="0">
                          <a:effectLst/>
                          <a:latin typeface="Times New Roman" pitchFamily="18" charset="0"/>
                          <a:ea typeface="Calibri"/>
                          <a:cs typeface="Times New Roman" pitchFamily="18" charset="0"/>
                        </a:rPr>
                        <a:t>бойынша</a:t>
                      </a:r>
                      <a:r>
                        <a:rPr lang="ru-RU" sz="1200" baseline="0" dirty="0" smtClean="0">
                          <a:effectLst/>
                          <a:latin typeface="Times New Roman" pitchFamily="18" charset="0"/>
                          <a:ea typeface="Calibri"/>
                          <a:cs typeface="Times New Roman" pitchFamily="18" charset="0"/>
                        </a:rPr>
                        <a:t> ЖБ</a:t>
                      </a:r>
                      <a:endParaRPr lang="ru-RU" sz="1200" dirty="0" smtClean="0">
                        <a:effectLst/>
                        <a:latin typeface="Times New Roman" pitchFamily="18" charset="0"/>
                        <a:ea typeface="Calibri"/>
                        <a:cs typeface="Times New Roman" pitchFamily="18" charset="0"/>
                      </a:endParaRPr>
                    </a:p>
                    <a:p>
                      <a:pPr algn="ctr">
                        <a:lnSpc>
                          <a:spcPct val="107000"/>
                        </a:lnSpc>
                        <a:spcAft>
                          <a:spcPts val="0"/>
                        </a:spcAft>
                      </a:pPr>
                      <a:endParaRPr lang="ru-RU" sz="1200" dirty="0">
                        <a:effectLst/>
                        <a:latin typeface="Times New Roman" pitchFamily="18" charset="0"/>
                        <a:ea typeface="Calibri"/>
                        <a:cs typeface="Times New Roman"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200" dirty="0" smtClean="0">
                          <a:effectLst/>
                          <a:latin typeface="Times New Roman" pitchFamily="18" charset="0"/>
                          <a:ea typeface="Calibri"/>
                          <a:cs typeface="Times New Roman" pitchFamily="18" charset="0"/>
                        </a:rPr>
                        <a:t>II</a:t>
                      </a:r>
                      <a:r>
                        <a:rPr lang="kk-KZ" sz="1200" dirty="0" smtClean="0">
                          <a:effectLst/>
                          <a:latin typeface="Times New Roman" pitchFamily="18" charset="0"/>
                          <a:ea typeface="Calibri"/>
                          <a:cs typeface="Times New Roman" pitchFamily="18" charset="0"/>
                        </a:rPr>
                        <a:t> т. ЖБ</a:t>
                      </a:r>
                      <a:r>
                        <a:rPr lang="en-US" sz="1200" dirty="0" smtClean="0">
                          <a:effectLst/>
                          <a:latin typeface="Times New Roman" pitchFamily="18" charset="0"/>
                          <a:ea typeface="Calibri"/>
                          <a:cs typeface="Times New Roman" pitchFamily="18" charset="0"/>
                        </a:rPr>
                        <a:t>  </a:t>
                      </a:r>
                      <a:endParaRPr lang="ru-RU" sz="1200" dirty="0" smtClean="0">
                        <a:effectLst/>
                        <a:latin typeface="Times New Roman" pitchFamily="18" charset="0"/>
                        <a:ea typeface="Calibri"/>
                        <a:cs typeface="Times New Roman" pitchFamily="18" charset="0"/>
                      </a:endParaRPr>
                    </a:p>
                    <a:p>
                      <a:pPr algn="ctr">
                        <a:lnSpc>
                          <a:spcPct val="107000"/>
                        </a:lnSpc>
                        <a:spcAft>
                          <a:spcPts val="0"/>
                        </a:spcAft>
                      </a:pPr>
                      <a:endParaRPr lang="ru-RU" sz="1200" dirty="0">
                        <a:effectLst/>
                        <a:latin typeface="Times New Roman" pitchFamily="18" charset="0"/>
                        <a:ea typeface="Calibri"/>
                        <a:cs typeface="Times New Roman"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200" dirty="0" smtClean="0">
                          <a:effectLst/>
                          <a:latin typeface="Times New Roman" pitchFamily="18" charset="0"/>
                          <a:ea typeface="Calibri"/>
                          <a:cs typeface="Times New Roman" pitchFamily="18" charset="0"/>
                        </a:rPr>
                        <a:t>III</a:t>
                      </a:r>
                      <a:r>
                        <a:rPr lang="kk-KZ" sz="1200" dirty="0" smtClean="0">
                          <a:effectLst/>
                          <a:latin typeface="Times New Roman" pitchFamily="18" charset="0"/>
                          <a:ea typeface="Calibri"/>
                          <a:cs typeface="Times New Roman" pitchFamily="18" charset="0"/>
                        </a:rPr>
                        <a:t> </a:t>
                      </a:r>
                      <a:r>
                        <a:rPr lang="ru-RU" sz="1200" baseline="0" dirty="0" err="1" smtClean="0">
                          <a:effectLst/>
                          <a:latin typeface="Times New Roman" pitchFamily="18" charset="0"/>
                          <a:ea typeface="Calibri"/>
                          <a:cs typeface="Times New Roman" pitchFamily="18" charset="0"/>
                        </a:rPr>
                        <a:t>тоқсан</a:t>
                      </a:r>
                      <a:r>
                        <a:rPr lang="ru-RU" sz="1200" baseline="0" dirty="0" smtClean="0">
                          <a:effectLst/>
                          <a:latin typeface="Times New Roman" pitchFamily="18" charset="0"/>
                          <a:ea typeface="Calibri"/>
                          <a:cs typeface="Times New Roman" pitchFamily="18" charset="0"/>
                        </a:rPr>
                        <a:t> </a:t>
                      </a:r>
                      <a:r>
                        <a:rPr lang="ru-RU" sz="1200" baseline="0" dirty="0" err="1" smtClean="0">
                          <a:effectLst/>
                          <a:latin typeface="Times New Roman" pitchFamily="18" charset="0"/>
                          <a:ea typeface="Calibri"/>
                          <a:cs typeface="Times New Roman" pitchFamily="18" charset="0"/>
                        </a:rPr>
                        <a:t>бойынша</a:t>
                      </a:r>
                      <a:r>
                        <a:rPr lang="ru-RU" sz="1200" baseline="0" dirty="0" smtClean="0">
                          <a:effectLst/>
                          <a:latin typeface="Times New Roman" pitchFamily="18" charset="0"/>
                          <a:ea typeface="Calibri"/>
                          <a:cs typeface="Times New Roman" pitchFamily="18" charset="0"/>
                        </a:rPr>
                        <a:t> ЖБ</a:t>
                      </a:r>
                      <a:endParaRPr lang="ru-RU" sz="1200" dirty="0" smtClean="0">
                        <a:effectLst/>
                        <a:latin typeface="Times New Roman" pitchFamily="18" charset="0"/>
                        <a:ea typeface="Calibri"/>
                        <a:cs typeface="Times New Roman" pitchFamily="18" charset="0"/>
                      </a:endParaRPr>
                    </a:p>
                    <a:p>
                      <a:pPr algn="ctr">
                        <a:lnSpc>
                          <a:spcPct val="107000"/>
                        </a:lnSpc>
                        <a:spcAft>
                          <a:spcPts val="0"/>
                        </a:spcAft>
                      </a:pPr>
                      <a:endParaRPr lang="ru-RU" sz="1200" dirty="0">
                        <a:effectLst/>
                        <a:latin typeface="Times New Roman" pitchFamily="18" charset="0"/>
                        <a:ea typeface="Calibri"/>
                        <a:cs typeface="Times New Roman"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ru-RU" sz="1200" dirty="0" smtClean="0">
                          <a:effectLst/>
                          <a:latin typeface="Times New Roman" pitchFamily="18" charset="0"/>
                          <a:ea typeface="Calibri"/>
                          <a:cs typeface="Times New Roman" pitchFamily="18" charset="0"/>
                        </a:rPr>
                        <a:t> </a:t>
                      </a:r>
                      <a:r>
                        <a:rPr lang="en-US" sz="1200" dirty="0" smtClean="0">
                          <a:effectLst/>
                          <a:latin typeface="Times New Roman" pitchFamily="18" charset="0"/>
                          <a:ea typeface="Calibri"/>
                          <a:cs typeface="Times New Roman" pitchFamily="18" charset="0"/>
                        </a:rPr>
                        <a:t>III</a:t>
                      </a:r>
                      <a:r>
                        <a:rPr lang="kk-KZ" sz="1200" dirty="0" smtClean="0">
                          <a:effectLst/>
                          <a:latin typeface="Times New Roman" pitchFamily="18" charset="0"/>
                          <a:ea typeface="Calibri"/>
                          <a:cs typeface="Times New Roman" pitchFamily="18" charset="0"/>
                        </a:rPr>
                        <a:t> т. ЖБ</a:t>
                      </a:r>
                      <a:r>
                        <a:rPr lang="en-US" sz="1200" dirty="0" smtClean="0">
                          <a:effectLst/>
                          <a:latin typeface="Times New Roman" pitchFamily="18" charset="0"/>
                          <a:ea typeface="Calibri"/>
                          <a:cs typeface="Times New Roman" pitchFamily="18" charset="0"/>
                        </a:rPr>
                        <a:t>  </a:t>
                      </a:r>
                      <a:endParaRPr lang="ru-RU" sz="1200" dirty="0" smtClean="0">
                        <a:effectLst/>
                        <a:latin typeface="Times New Roman" pitchFamily="18" charset="0"/>
                        <a:ea typeface="Calibri"/>
                        <a:cs typeface="Times New Roman"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200" dirty="0" smtClean="0">
                          <a:effectLst/>
                          <a:latin typeface="Times New Roman" pitchFamily="18" charset="0"/>
                          <a:ea typeface="Calibri"/>
                          <a:cs typeface="Times New Roman" pitchFamily="18" charset="0"/>
                        </a:rPr>
                        <a:t>IV</a:t>
                      </a:r>
                      <a:r>
                        <a:rPr lang="kk-KZ" sz="1200" dirty="0" smtClean="0">
                          <a:effectLst/>
                          <a:latin typeface="Times New Roman" pitchFamily="18" charset="0"/>
                          <a:ea typeface="Calibri"/>
                          <a:cs typeface="Times New Roman" pitchFamily="18" charset="0"/>
                        </a:rPr>
                        <a:t> </a:t>
                      </a:r>
                      <a:r>
                        <a:rPr lang="ru-RU" sz="1200" baseline="0" dirty="0" err="1" smtClean="0">
                          <a:effectLst/>
                          <a:latin typeface="Times New Roman" pitchFamily="18" charset="0"/>
                          <a:ea typeface="Calibri"/>
                          <a:cs typeface="Times New Roman" pitchFamily="18" charset="0"/>
                        </a:rPr>
                        <a:t>тоқсан</a:t>
                      </a:r>
                      <a:r>
                        <a:rPr lang="ru-RU" sz="1200" baseline="0" dirty="0" smtClean="0">
                          <a:effectLst/>
                          <a:latin typeface="Times New Roman" pitchFamily="18" charset="0"/>
                          <a:ea typeface="Calibri"/>
                          <a:cs typeface="Times New Roman" pitchFamily="18" charset="0"/>
                        </a:rPr>
                        <a:t> </a:t>
                      </a:r>
                      <a:r>
                        <a:rPr lang="ru-RU" sz="1200" baseline="0" dirty="0" err="1" smtClean="0">
                          <a:effectLst/>
                          <a:latin typeface="Times New Roman" pitchFamily="18" charset="0"/>
                          <a:ea typeface="Calibri"/>
                          <a:cs typeface="Times New Roman" pitchFamily="18" charset="0"/>
                        </a:rPr>
                        <a:t>бойынша</a:t>
                      </a:r>
                      <a:r>
                        <a:rPr lang="ru-RU" sz="1200" baseline="0" dirty="0" smtClean="0">
                          <a:effectLst/>
                          <a:latin typeface="Times New Roman" pitchFamily="18" charset="0"/>
                          <a:ea typeface="Calibri"/>
                          <a:cs typeface="Times New Roman" pitchFamily="18" charset="0"/>
                        </a:rPr>
                        <a:t> ЖБ</a:t>
                      </a:r>
                      <a:endParaRPr lang="ru-RU" sz="1200" dirty="0" smtClean="0">
                        <a:effectLst/>
                        <a:latin typeface="Times New Roman" pitchFamily="18" charset="0"/>
                        <a:ea typeface="Calibri"/>
                        <a:cs typeface="Times New Roman"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1200" dirty="0" smtClean="0">
                          <a:effectLst/>
                          <a:latin typeface="Times New Roman" pitchFamily="18" charset="0"/>
                          <a:ea typeface="Calibri"/>
                          <a:cs typeface="Times New Roman" pitchFamily="18" charset="0"/>
                        </a:rPr>
                        <a:t>IV</a:t>
                      </a:r>
                      <a:r>
                        <a:rPr lang="kk-KZ" sz="1200" dirty="0" smtClean="0">
                          <a:effectLst/>
                          <a:latin typeface="Times New Roman" pitchFamily="18" charset="0"/>
                          <a:ea typeface="Calibri"/>
                          <a:cs typeface="Times New Roman" pitchFamily="18" charset="0"/>
                        </a:rPr>
                        <a:t> т. ЖБ</a:t>
                      </a:r>
                      <a:r>
                        <a:rPr lang="en-US" sz="1200" dirty="0" smtClean="0">
                          <a:effectLst/>
                          <a:latin typeface="Times New Roman" pitchFamily="18" charset="0"/>
                          <a:ea typeface="Calibri"/>
                          <a:cs typeface="Times New Roman" pitchFamily="18" charset="0"/>
                        </a:rPr>
                        <a:t>  </a:t>
                      </a:r>
                      <a:endParaRPr lang="ru-RU" sz="1200" dirty="0" smtClean="0">
                        <a:effectLst/>
                        <a:latin typeface="Times New Roman" pitchFamily="18" charset="0"/>
                        <a:ea typeface="Calibri"/>
                        <a:cs typeface="Times New Roman" pitchFamily="18" charset="0"/>
                      </a:endParaRPr>
                    </a:p>
                  </a:txBody>
                  <a:tcPr marL="51435" marR="5143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99127">
                <a:tc>
                  <a:txBody>
                    <a:bodyPr/>
                    <a:lstStyle/>
                    <a:p>
                      <a:pPr algn="ctr">
                        <a:lnSpc>
                          <a:spcPct val="107000"/>
                        </a:lnSpc>
                        <a:spcAft>
                          <a:spcPts val="0"/>
                        </a:spcAft>
                      </a:pPr>
                      <a:r>
                        <a:rPr lang="ru-RU" sz="1200" dirty="0">
                          <a:solidFill>
                            <a:schemeClr val="tx1"/>
                          </a:solidFill>
                          <a:effectLst/>
                          <a:latin typeface="Times New Roman" pitchFamily="18" charset="0"/>
                          <a:cs typeface="Times New Roman" pitchFamily="18" charset="0"/>
                        </a:rPr>
                        <a:t>1</a:t>
                      </a:r>
                      <a:endParaRPr lang="ru-RU" sz="1200" dirty="0">
                        <a:solidFill>
                          <a:schemeClr val="tx1"/>
                        </a:solidFill>
                        <a:effectLst/>
                        <a:latin typeface="Times New Roman" pitchFamily="18" charset="0"/>
                        <a:ea typeface="Calibri"/>
                        <a:cs typeface="Times New Roman" pitchFamily="18" charset="0"/>
                      </a:endParaRPr>
                    </a:p>
                  </a:txBody>
                  <a:tcPr marL="51435" marR="51435"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200" dirty="0" err="1" smtClean="0">
                          <a:effectLst/>
                          <a:latin typeface="Times New Roman"/>
                          <a:ea typeface="Calibri"/>
                          <a:cs typeface="Times New Roman"/>
                        </a:rPr>
                        <a:t>Қазақ</a:t>
                      </a:r>
                      <a:r>
                        <a:rPr lang="ru-RU" sz="1200" dirty="0" smtClean="0">
                          <a:effectLst/>
                          <a:latin typeface="Times New Roman"/>
                          <a:ea typeface="Calibri"/>
                          <a:cs typeface="Times New Roman"/>
                        </a:rPr>
                        <a:t> </a:t>
                      </a:r>
                      <a:r>
                        <a:rPr lang="ru-RU" sz="1200" dirty="0" err="1" smtClean="0">
                          <a:effectLst/>
                          <a:latin typeface="Times New Roman"/>
                          <a:ea typeface="Calibri"/>
                          <a:cs typeface="Times New Roman"/>
                        </a:rPr>
                        <a:t>тілі</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dirty="0">
                          <a:effectLst/>
                          <a:latin typeface="Times New Roman"/>
                          <a:ea typeface="Calibri"/>
                          <a:cs typeface="Times New Roman"/>
                        </a:rPr>
                        <a:t>2*</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12">
                  <a:txBody>
                    <a:bodyPr/>
                    <a:lstStyle/>
                    <a:p>
                      <a:pPr algn="ctr">
                        <a:lnSpc>
                          <a:spcPct val="107000"/>
                        </a:lnSpc>
                        <a:spcAft>
                          <a:spcPts val="0"/>
                        </a:spcAft>
                      </a:pPr>
                      <a:r>
                        <a:rPr lang="en-US" sz="1600" dirty="0" smtClean="0">
                          <a:solidFill>
                            <a:schemeClr val="tx1"/>
                          </a:solidFill>
                          <a:effectLst/>
                          <a:latin typeface="Times New Roman" pitchFamily="18" charset="0"/>
                          <a:ea typeface="Calibri"/>
                          <a:cs typeface="Times New Roman" pitchFamily="18" charset="0"/>
                        </a:rPr>
                        <a:t>9 </a:t>
                      </a:r>
                      <a:r>
                        <a:rPr lang="ru-RU" sz="1600" dirty="0" err="1" smtClean="0">
                          <a:solidFill>
                            <a:schemeClr val="tx1"/>
                          </a:solidFill>
                          <a:effectLst/>
                          <a:latin typeface="Times New Roman" pitchFamily="18" charset="0"/>
                          <a:ea typeface="Calibri"/>
                          <a:cs typeface="Times New Roman" pitchFamily="18" charset="0"/>
                        </a:rPr>
                        <a:t>апта</a:t>
                      </a:r>
                      <a:endParaRPr lang="ru-RU" sz="1600" dirty="0">
                        <a:solidFill>
                          <a:schemeClr val="tx1"/>
                        </a:solidFill>
                        <a:effectLst/>
                        <a:latin typeface="Times New Roman" pitchFamily="18" charset="0"/>
                        <a:ea typeface="Calibri"/>
                        <a:cs typeface="Times New Roman" pitchFamily="18" charset="0"/>
                      </a:endParaRPr>
                    </a:p>
                  </a:txBody>
                  <a:tcPr marL="51435" marR="51435"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1200" dirty="0">
                          <a:effectLst/>
                          <a:latin typeface="Times New Roman"/>
                          <a:ea typeface="Calibri"/>
                          <a:cs typeface="Times New Roman"/>
                        </a:rPr>
                        <a:t>2*</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12">
                  <a:txBody>
                    <a:bodyPr/>
                    <a:lstStyle/>
                    <a:p>
                      <a:pPr algn="ctr">
                        <a:lnSpc>
                          <a:spcPct val="107000"/>
                        </a:lnSpc>
                        <a:spcAft>
                          <a:spcPts val="0"/>
                        </a:spcAft>
                      </a:pPr>
                      <a:r>
                        <a:rPr lang="ru-RU" sz="1600" dirty="0" smtClean="0">
                          <a:solidFill>
                            <a:schemeClr val="tx1"/>
                          </a:solidFill>
                          <a:effectLst/>
                          <a:latin typeface="Times New Roman" pitchFamily="18" charset="0"/>
                          <a:ea typeface="Calibri"/>
                          <a:cs typeface="Times New Roman" pitchFamily="18" charset="0"/>
                        </a:rPr>
                        <a:t>7 </a:t>
                      </a:r>
                      <a:r>
                        <a:rPr lang="ru-RU" sz="1600" dirty="0" err="1" smtClean="0">
                          <a:solidFill>
                            <a:schemeClr val="tx1"/>
                          </a:solidFill>
                          <a:effectLst/>
                          <a:latin typeface="Times New Roman" pitchFamily="18" charset="0"/>
                          <a:ea typeface="Calibri"/>
                          <a:cs typeface="Times New Roman" pitchFamily="18" charset="0"/>
                        </a:rPr>
                        <a:t>апта</a:t>
                      </a:r>
                      <a:endParaRPr lang="ru-RU" sz="1600" dirty="0">
                        <a:solidFill>
                          <a:schemeClr val="tx1"/>
                        </a:solidFill>
                        <a:effectLst/>
                        <a:latin typeface="Times New Roman" pitchFamily="18" charset="0"/>
                        <a:ea typeface="Calibri"/>
                        <a:cs typeface="Times New Roman" pitchFamily="18" charset="0"/>
                      </a:endParaRPr>
                    </a:p>
                  </a:txBody>
                  <a:tcPr marL="51435" marR="51435"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1200" dirty="0">
                          <a:effectLst/>
                          <a:latin typeface="Times New Roman"/>
                          <a:ea typeface="Calibri"/>
                          <a:cs typeface="Times New Roman"/>
                        </a:rPr>
                        <a:t>2*</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12">
                  <a:txBody>
                    <a:bodyPr/>
                    <a:lstStyle/>
                    <a:p>
                      <a:pPr algn="ctr">
                        <a:lnSpc>
                          <a:spcPct val="107000"/>
                        </a:lnSpc>
                        <a:spcAft>
                          <a:spcPts val="0"/>
                        </a:spcAft>
                      </a:pPr>
                      <a:r>
                        <a:rPr lang="ru-RU" sz="1600" dirty="0" smtClean="0">
                          <a:solidFill>
                            <a:schemeClr val="tx1"/>
                          </a:solidFill>
                          <a:effectLst/>
                          <a:latin typeface="Times New Roman" pitchFamily="18" charset="0"/>
                          <a:ea typeface="Calibri"/>
                          <a:cs typeface="Times New Roman" pitchFamily="18" charset="0"/>
                        </a:rPr>
                        <a:t>10 </a:t>
                      </a:r>
                      <a:r>
                        <a:rPr lang="ru-RU" sz="1600" dirty="0" err="1" smtClean="0">
                          <a:solidFill>
                            <a:schemeClr val="tx1"/>
                          </a:solidFill>
                          <a:effectLst/>
                          <a:latin typeface="Times New Roman" pitchFamily="18" charset="0"/>
                          <a:ea typeface="Calibri"/>
                          <a:cs typeface="Times New Roman" pitchFamily="18" charset="0"/>
                        </a:rPr>
                        <a:t>апта</a:t>
                      </a:r>
                      <a:endParaRPr lang="ru-RU" sz="1600" dirty="0">
                        <a:solidFill>
                          <a:schemeClr val="tx1"/>
                        </a:solidFill>
                        <a:effectLst/>
                        <a:latin typeface="Times New Roman" pitchFamily="18" charset="0"/>
                        <a:ea typeface="Calibri"/>
                        <a:cs typeface="Times New Roman" pitchFamily="18" charset="0"/>
                      </a:endParaRPr>
                    </a:p>
                  </a:txBody>
                  <a:tcPr marL="51435" marR="51435"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1200" dirty="0">
                          <a:effectLst/>
                          <a:latin typeface="Times New Roman"/>
                          <a:ea typeface="Calibri"/>
                          <a:cs typeface="Times New Roman"/>
                        </a:rPr>
                        <a:t>2*</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12">
                  <a:txBody>
                    <a:bodyPr/>
                    <a:lstStyle/>
                    <a:p>
                      <a:pPr algn="ctr">
                        <a:lnSpc>
                          <a:spcPct val="107000"/>
                        </a:lnSpc>
                        <a:spcAft>
                          <a:spcPts val="0"/>
                        </a:spcAft>
                      </a:pPr>
                      <a:r>
                        <a:rPr lang="ru-RU" sz="1600" dirty="0" smtClean="0">
                          <a:solidFill>
                            <a:schemeClr val="tx1"/>
                          </a:solidFill>
                          <a:effectLst/>
                          <a:latin typeface="Times New Roman" pitchFamily="18" charset="0"/>
                          <a:ea typeface="Calibri"/>
                          <a:cs typeface="Times New Roman" pitchFamily="18" charset="0"/>
                        </a:rPr>
                        <a:t>8 </a:t>
                      </a:r>
                      <a:r>
                        <a:rPr lang="ru-RU" sz="1600" dirty="0" err="1" smtClean="0">
                          <a:solidFill>
                            <a:schemeClr val="tx1"/>
                          </a:solidFill>
                          <a:effectLst/>
                          <a:latin typeface="Times New Roman" pitchFamily="18" charset="0"/>
                          <a:ea typeface="Calibri"/>
                          <a:cs typeface="Times New Roman" pitchFamily="18" charset="0"/>
                        </a:rPr>
                        <a:t>апта</a:t>
                      </a:r>
                      <a:endParaRPr lang="ru-RU" sz="1600" dirty="0">
                        <a:solidFill>
                          <a:schemeClr val="tx1"/>
                        </a:solidFill>
                        <a:effectLst/>
                        <a:latin typeface="Times New Roman" pitchFamily="18" charset="0"/>
                        <a:ea typeface="Calibri"/>
                        <a:cs typeface="Times New Roman" pitchFamily="18" charset="0"/>
                      </a:endParaRPr>
                    </a:p>
                  </a:txBody>
                  <a:tcPr marL="51435" marR="51435"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299127">
                <a:tc>
                  <a:txBody>
                    <a:bodyPr/>
                    <a:lstStyle/>
                    <a:p>
                      <a:pPr algn="ctr">
                        <a:lnSpc>
                          <a:spcPct val="107000"/>
                        </a:lnSpc>
                        <a:spcAft>
                          <a:spcPts val="0"/>
                        </a:spcAft>
                      </a:pPr>
                      <a:r>
                        <a:rPr lang="ru-RU" sz="1200" dirty="0" smtClean="0">
                          <a:solidFill>
                            <a:schemeClr val="tx1"/>
                          </a:solidFill>
                          <a:effectLst/>
                          <a:latin typeface="Times New Roman" pitchFamily="18" charset="0"/>
                          <a:ea typeface="Calibri"/>
                          <a:cs typeface="Times New Roman" pitchFamily="18" charset="0"/>
                        </a:rPr>
                        <a:t>2</a:t>
                      </a:r>
                      <a:endParaRPr lang="ru-RU" sz="1200" dirty="0">
                        <a:solidFill>
                          <a:schemeClr val="tx1"/>
                        </a:solidFill>
                        <a:effectLst/>
                        <a:latin typeface="Times New Roman" pitchFamily="18" charset="0"/>
                        <a:ea typeface="Calibri"/>
                        <a:cs typeface="Times New Roman" pitchFamily="18" charset="0"/>
                      </a:endParaRPr>
                    </a:p>
                  </a:txBody>
                  <a:tcPr marL="51435" marR="51435"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200" dirty="0" err="1" smtClean="0">
                          <a:effectLst/>
                          <a:latin typeface="Times New Roman"/>
                          <a:ea typeface="Calibri"/>
                          <a:cs typeface="Times New Roman"/>
                        </a:rPr>
                        <a:t>Орыс</a:t>
                      </a:r>
                      <a:r>
                        <a:rPr lang="ru-RU" sz="1200" dirty="0" smtClean="0">
                          <a:effectLst/>
                          <a:latin typeface="Times New Roman"/>
                          <a:ea typeface="Calibri"/>
                          <a:cs typeface="Times New Roman"/>
                        </a:rPr>
                        <a:t> </a:t>
                      </a:r>
                      <a:r>
                        <a:rPr lang="ru-RU" sz="1200" dirty="0" err="1" smtClean="0">
                          <a:effectLst/>
                          <a:latin typeface="Times New Roman"/>
                          <a:ea typeface="Calibri"/>
                          <a:cs typeface="Times New Roman"/>
                        </a:rPr>
                        <a:t>тілі</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tr>
              <a:tr h="320293">
                <a:tc>
                  <a:txBody>
                    <a:bodyPr/>
                    <a:lstStyle/>
                    <a:p>
                      <a:pPr algn="ctr">
                        <a:lnSpc>
                          <a:spcPct val="107000"/>
                        </a:lnSpc>
                        <a:spcAft>
                          <a:spcPts val="0"/>
                        </a:spcAft>
                      </a:pPr>
                      <a:r>
                        <a:rPr lang="ru-RU" sz="1200" dirty="0">
                          <a:solidFill>
                            <a:schemeClr val="tx1"/>
                          </a:solidFill>
                          <a:effectLst/>
                          <a:latin typeface="Times New Roman" pitchFamily="18" charset="0"/>
                          <a:ea typeface="+mn-ea"/>
                          <a:cs typeface="Times New Roman" pitchFamily="18" charset="0"/>
                        </a:rPr>
                        <a:t>3</a:t>
                      </a:r>
                      <a:endParaRPr lang="ru-RU" sz="1200" dirty="0">
                        <a:solidFill>
                          <a:schemeClr val="tx1"/>
                        </a:solidFill>
                        <a:effectLst/>
                        <a:latin typeface="Times New Roman" pitchFamily="18" charset="0"/>
                        <a:ea typeface="Calibri"/>
                        <a:cs typeface="Times New Roman" pitchFamily="18" charset="0"/>
                      </a:endParaRPr>
                    </a:p>
                  </a:txBody>
                  <a:tcPr marL="51435" marR="51435"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200" dirty="0" err="1" smtClean="0">
                          <a:effectLst/>
                          <a:latin typeface="Times New Roman"/>
                          <a:ea typeface="Calibri"/>
                          <a:cs typeface="Times New Roman"/>
                        </a:rPr>
                        <a:t>Әдебиеттік</a:t>
                      </a:r>
                      <a:r>
                        <a:rPr lang="ru-RU" sz="1200" baseline="0" dirty="0" smtClean="0">
                          <a:effectLst/>
                          <a:latin typeface="Times New Roman"/>
                          <a:ea typeface="Calibri"/>
                          <a:cs typeface="Times New Roman"/>
                        </a:rPr>
                        <a:t> </a:t>
                      </a:r>
                      <a:r>
                        <a:rPr lang="ru-RU" sz="1200" baseline="0" dirty="0" err="1" smtClean="0">
                          <a:effectLst/>
                          <a:latin typeface="Times New Roman"/>
                          <a:ea typeface="Calibri"/>
                          <a:cs typeface="Times New Roman"/>
                        </a:rPr>
                        <a:t>оқу</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a:lnSpc>
                          <a:spcPct val="107000"/>
                        </a:lnSpc>
                        <a:spcAft>
                          <a:spcPts val="0"/>
                        </a:spcAft>
                      </a:pPr>
                      <a:endParaRPr lang="ru-RU" sz="1000" dirty="0">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a:lnSpc>
                          <a:spcPct val="107000"/>
                        </a:lnSpc>
                        <a:spcAft>
                          <a:spcPts val="0"/>
                        </a:spcAft>
                      </a:pPr>
                      <a:endParaRPr lang="ru-RU" sz="1000" dirty="0">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a:lnSpc>
                          <a:spcPct val="107000"/>
                        </a:lnSpc>
                        <a:spcAft>
                          <a:spcPts val="0"/>
                        </a:spcAft>
                      </a:pPr>
                      <a:endParaRPr lang="ru-RU" sz="1000" dirty="0">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ctr">
                        <a:lnSpc>
                          <a:spcPct val="107000"/>
                        </a:lnSpc>
                        <a:spcAft>
                          <a:spcPts val="0"/>
                        </a:spcAft>
                      </a:pPr>
                      <a:endParaRPr lang="ru-RU" sz="1000" dirty="0">
                        <a:effectLst/>
                        <a:latin typeface="Times New Roman" pitchFamily="18" charset="0"/>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02730">
                <a:tc>
                  <a:txBody>
                    <a:bodyPr/>
                    <a:lstStyle/>
                    <a:p>
                      <a:pPr algn="ctr">
                        <a:lnSpc>
                          <a:spcPct val="107000"/>
                        </a:lnSpc>
                        <a:spcAft>
                          <a:spcPts val="0"/>
                        </a:spcAft>
                      </a:pPr>
                      <a:r>
                        <a:rPr lang="ru-RU" sz="1200" dirty="0">
                          <a:solidFill>
                            <a:schemeClr val="tx1"/>
                          </a:solidFill>
                          <a:effectLst/>
                          <a:latin typeface="Times New Roman" pitchFamily="18" charset="0"/>
                          <a:ea typeface="+mn-ea"/>
                          <a:cs typeface="Times New Roman" pitchFamily="18" charset="0"/>
                        </a:rPr>
                        <a:t>4</a:t>
                      </a:r>
                      <a:endParaRPr lang="ru-RU" sz="1200" dirty="0">
                        <a:solidFill>
                          <a:schemeClr val="tx1"/>
                        </a:solidFill>
                        <a:effectLst/>
                        <a:latin typeface="Times New Roman" pitchFamily="18" charset="0"/>
                        <a:ea typeface="Calibri"/>
                        <a:cs typeface="Times New Roman" pitchFamily="18" charset="0"/>
                      </a:endParaRPr>
                    </a:p>
                  </a:txBody>
                  <a:tcPr marL="51435" marR="51435"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200" dirty="0" err="1" smtClean="0">
                          <a:effectLst/>
                          <a:latin typeface="Times New Roman"/>
                          <a:ea typeface="Calibri"/>
                          <a:cs typeface="Times New Roman"/>
                        </a:rPr>
                        <a:t>Қазақ</a:t>
                      </a:r>
                      <a:r>
                        <a:rPr lang="ru-RU" sz="1200" dirty="0" smtClean="0">
                          <a:effectLst/>
                          <a:latin typeface="Times New Roman"/>
                          <a:ea typeface="Calibri"/>
                          <a:cs typeface="Times New Roman"/>
                        </a:rPr>
                        <a:t> </a:t>
                      </a:r>
                      <a:r>
                        <a:rPr lang="ru-RU" sz="1200" dirty="0" err="1" smtClean="0">
                          <a:effectLst/>
                          <a:latin typeface="Times New Roman"/>
                          <a:ea typeface="Calibri"/>
                          <a:cs typeface="Times New Roman"/>
                        </a:rPr>
                        <a:t>тілі</a:t>
                      </a:r>
                      <a:r>
                        <a:rPr lang="ru-RU" sz="1200" dirty="0" smtClean="0">
                          <a:effectLst/>
                          <a:latin typeface="Times New Roman"/>
                          <a:ea typeface="Calibri"/>
                          <a:cs typeface="Times New Roman"/>
                        </a:rPr>
                        <a:t> </a:t>
                      </a:r>
                      <a:r>
                        <a:rPr lang="ru-RU" sz="1200" dirty="0">
                          <a:effectLst/>
                          <a:latin typeface="Times New Roman"/>
                          <a:ea typeface="Calibri"/>
                          <a:cs typeface="Times New Roman"/>
                        </a:rPr>
                        <a:t>(Т2)</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tr>
              <a:tr h="288032">
                <a:tc>
                  <a:txBody>
                    <a:bodyPr/>
                    <a:lstStyle/>
                    <a:p>
                      <a:pPr algn="ctr">
                        <a:lnSpc>
                          <a:spcPct val="107000"/>
                        </a:lnSpc>
                        <a:spcAft>
                          <a:spcPts val="0"/>
                        </a:spcAft>
                      </a:pPr>
                      <a:r>
                        <a:rPr lang="ru-RU" sz="1200" dirty="0" smtClean="0">
                          <a:solidFill>
                            <a:schemeClr val="tx1"/>
                          </a:solidFill>
                          <a:effectLst/>
                          <a:latin typeface="Times New Roman" pitchFamily="18" charset="0"/>
                          <a:ea typeface="Calibri"/>
                          <a:cs typeface="Times New Roman" pitchFamily="18" charset="0"/>
                        </a:rPr>
                        <a:t>5</a:t>
                      </a:r>
                      <a:endParaRPr lang="ru-RU" sz="1200" dirty="0">
                        <a:solidFill>
                          <a:schemeClr val="tx1"/>
                        </a:solidFill>
                        <a:effectLst/>
                        <a:latin typeface="Times New Roman" pitchFamily="18" charset="0"/>
                        <a:ea typeface="Calibri"/>
                        <a:cs typeface="Times New Roman" pitchFamily="18" charset="0"/>
                      </a:endParaRPr>
                    </a:p>
                  </a:txBody>
                  <a:tcPr marL="51435" marR="51435"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200" dirty="0" err="1" smtClean="0">
                          <a:effectLst/>
                          <a:latin typeface="Times New Roman"/>
                          <a:ea typeface="Calibri"/>
                          <a:cs typeface="Times New Roman"/>
                        </a:rPr>
                        <a:t>Орыс</a:t>
                      </a:r>
                      <a:r>
                        <a:rPr lang="ru-RU" sz="1200" dirty="0" smtClean="0">
                          <a:effectLst/>
                          <a:latin typeface="Times New Roman"/>
                          <a:ea typeface="Calibri"/>
                          <a:cs typeface="Times New Roman"/>
                        </a:rPr>
                        <a:t> </a:t>
                      </a:r>
                      <a:r>
                        <a:rPr lang="ru-RU" sz="1200" dirty="0" err="1" smtClean="0">
                          <a:effectLst/>
                          <a:latin typeface="Times New Roman"/>
                          <a:ea typeface="Calibri"/>
                          <a:cs typeface="Times New Roman"/>
                        </a:rPr>
                        <a:t>тілі</a:t>
                      </a:r>
                      <a:r>
                        <a:rPr lang="ru-RU" sz="1200" dirty="0" smtClean="0">
                          <a:effectLst/>
                          <a:latin typeface="Times New Roman"/>
                          <a:ea typeface="Calibri"/>
                          <a:cs typeface="Times New Roman"/>
                        </a:rPr>
                        <a:t>(Т2</a:t>
                      </a:r>
                      <a:r>
                        <a:rPr lang="ru-RU" sz="1200" dirty="0">
                          <a:effectLst/>
                          <a:latin typeface="Times New Roman"/>
                          <a:ea typeface="Calibri"/>
                          <a:cs typeface="Times New Roman"/>
                        </a:rPr>
                        <a:t>)</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tr>
              <a:tr h="288032">
                <a:tc>
                  <a:txBody>
                    <a:bodyPr/>
                    <a:lstStyle/>
                    <a:p>
                      <a:pPr algn="ctr">
                        <a:lnSpc>
                          <a:spcPct val="107000"/>
                        </a:lnSpc>
                        <a:spcAft>
                          <a:spcPts val="0"/>
                        </a:spcAft>
                      </a:pPr>
                      <a:r>
                        <a:rPr lang="ru-RU" sz="1200" dirty="0" smtClean="0">
                          <a:solidFill>
                            <a:schemeClr val="tx1"/>
                          </a:solidFill>
                          <a:effectLst/>
                          <a:latin typeface="Times New Roman" pitchFamily="18" charset="0"/>
                          <a:ea typeface="Calibri"/>
                          <a:cs typeface="Times New Roman" pitchFamily="18" charset="0"/>
                        </a:rPr>
                        <a:t>6</a:t>
                      </a:r>
                      <a:endParaRPr lang="ru-RU" sz="1200" dirty="0">
                        <a:solidFill>
                          <a:schemeClr val="tx1"/>
                        </a:solidFill>
                        <a:effectLst/>
                        <a:latin typeface="Times New Roman" pitchFamily="18" charset="0"/>
                        <a:ea typeface="Calibri"/>
                        <a:cs typeface="Times New Roman" pitchFamily="18" charset="0"/>
                      </a:endParaRPr>
                    </a:p>
                  </a:txBody>
                  <a:tcPr marL="51435" marR="51435"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200" dirty="0" err="1" smtClean="0">
                          <a:effectLst/>
                          <a:latin typeface="Times New Roman"/>
                          <a:ea typeface="Calibri"/>
                          <a:cs typeface="Times New Roman"/>
                        </a:rPr>
                        <a:t>Ағылшын</a:t>
                      </a:r>
                      <a:r>
                        <a:rPr lang="ru-RU" sz="1200" dirty="0" smtClean="0">
                          <a:effectLst/>
                          <a:latin typeface="Times New Roman"/>
                          <a:ea typeface="Calibri"/>
                          <a:cs typeface="Times New Roman"/>
                        </a:rPr>
                        <a:t> </a:t>
                      </a:r>
                      <a:r>
                        <a:rPr lang="ru-RU" sz="1200" dirty="0" err="1" smtClean="0">
                          <a:effectLst/>
                          <a:latin typeface="Times New Roman"/>
                          <a:ea typeface="Calibri"/>
                          <a:cs typeface="Times New Roman"/>
                        </a:rPr>
                        <a:t>тілі</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tr>
              <a:tr h="360040">
                <a:tc>
                  <a:txBody>
                    <a:bodyPr/>
                    <a:lstStyle/>
                    <a:p>
                      <a:pPr algn="ctr">
                        <a:lnSpc>
                          <a:spcPct val="107000"/>
                        </a:lnSpc>
                        <a:spcAft>
                          <a:spcPts val="0"/>
                        </a:spcAft>
                      </a:pPr>
                      <a:r>
                        <a:rPr lang="ru-RU" sz="1200" dirty="0" smtClean="0">
                          <a:solidFill>
                            <a:schemeClr val="tx1"/>
                          </a:solidFill>
                          <a:effectLst/>
                          <a:latin typeface="Times New Roman" pitchFamily="18" charset="0"/>
                          <a:ea typeface="+mn-ea"/>
                          <a:cs typeface="Times New Roman" pitchFamily="18" charset="0"/>
                        </a:rPr>
                        <a:t>7</a:t>
                      </a:r>
                      <a:endParaRPr lang="ru-RU" sz="1200" dirty="0">
                        <a:solidFill>
                          <a:schemeClr val="tx1"/>
                        </a:solidFill>
                        <a:effectLst/>
                        <a:latin typeface="Times New Roman" pitchFamily="18" charset="0"/>
                        <a:ea typeface="Calibri"/>
                        <a:cs typeface="Times New Roman" pitchFamily="18" charset="0"/>
                      </a:endParaRPr>
                    </a:p>
                  </a:txBody>
                  <a:tcPr marL="51435" marR="51435"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200">
                          <a:effectLst/>
                          <a:latin typeface="Times New Roman"/>
                          <a:ea typeface="Calibri"/>
                          <a:cs typeface="Times New Roman"/>
                        </a:rPr>
                        <a:t>Математика</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a:effectLst/>
                          <a:latin typeface="Times New Roman"/>
                          <a:ea typeface="Calibri"/>
                          <a:cs typeface="Times New Roman"/>
                        </a:rPr>
                        <a:t>3</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tc>
                  <a:txBody>
                    <a:bodyPr/>
                    <a:lstStyle/>
                    <a:p>
                      <a:pPr algn="ctr">
                        <a:lnSpc>
                          <a:spcPct val="115000"/>
                        </a:lnSpc>
                        <a:spcAft>
                          <a:spcPts val="0"/>
                        </a:spcAft>
                      </a:pPr>
                      <a:r>
                        <a:rPr lang="ru-RU" sz="1200">
                          <a:effectLst/>
                          <a:latin typeface="Times New Roman"/>
                          <a:ea typeface="Calibri"/>
                          <a:cs typeface="Times New Roman"/>
                        </a:rPr>
                        <a:t>3</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tc>
                  <a:txBody>
                    <a:bodyPr/>
                    <a:lstStyle/>
                    <a:p>
                      <a:pPr algn="ctr">
                        <a:lnSpc>
                          <a:spcPct val="115000"/>
                        </a:lnSpc>
                        <a:spcAft>
                          <a:spcPts val="0"/>
                        </a:spcAft>
                      </a:pPr>
                      <a:r>
                        <a:rPr lang="ru-RU" sz="1200">
                          <a:effectLst/>
                          <a:latin typeface="Times New Roman"/>
                          <a:ea typeface="Calibri"/>
                          <a:cs typeface="Times New Roman"/>
                        </a:rPr>
                        <a:t>3</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tc>
                  <a:txBody>
                    <a:bodyPr/>
                    <a:lstStyle/>
                    <a:p>
                      <a:pPr algn="ctr">
                        <a:lnSpc>
                          <a:spcPct val="115000"/>
                        </a:lnSpc>
                        <a:spcAft>
                          <a:spcPts val="0"/>
                        </a:spcAft>
                      </a:pPr>
                      <a:r>
                        <a:rPr lang="ru-RU" sz="1200">
                          <a:effectLst/>
                          <a:latin typeface="Times New Roman"/>
                          <a:ea typeface="Calibri"/>
                          <a:cs typeface="Times New Roman"/>
                        </a:rPr>
                        <a:t>3</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tr>
              <a:tr h="288032">
                <a:tc>
                  <a:txBody>
                    <a:bodyPr/>
                    <a:lstStyle/>
                    <a:p>
                      <a:pPr algn="ctr">
                        <a:lnSpc>
                          <a:spcPct val="107000"/>
                        </a:lnSpc>
                        <a:spcAft>
                          <a:spcPts val="0"/>
                        </a:spcAft>
                      </a:pPr>
                      <a:r>
                        <a:rPr lang="ru-RU" sz="1200" dirty="0">
                          <a:solidFill>
                            <a:schemeClr val="tx1"/>
                          </a:solidFill>
                          <a:effectLst/>
                          <a:latin typeface="Times New Roman" pitchFamily="18" charset="0"/>
                          <a:ea typeface="+mn-ea"/>
                          <a:cs typeface="Times New Roman" pitchFamily="18" charset="0"/>
                        </a:rPr>
                        <a:t>8</a:t>
                      </a:r>
                      <a:endParaRPr lang="ru-RU" sz="1200" dirty="0">
                        <a:solidFill>
                          <a:schemeClr val="tx1"/>
                        </a:solidFill>
                        <a:effectLst/>
                        <a:latin typeface="Times New Roman" pitchFamily="18" charset="0"/>
                        <a:ea typeface="Calibri"/>
                        <a:cs typeface="Times New Roman" pitchFamily="18" charset="0"/>
                      </a:endParaRPr>
                    </a:p>
                  </a:txBody>
                  <a:tcPr marL="51435" marR="51435"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nSpc>
                          <a:spcPct val="115000"/>
                        </a:lnSpc>
                        <a:spcAft>
                          <a:spcPts val="0"/>
                        </a:spcAft>
                      </a:pPr>
                      <a:r>
                        <a:rPr lang="ru-RU" sz="1200" dirty="0" err="1" smtClean="0">
                          <a:effectLst/>
                          <a:latin typeface="Times New Roman"/>
                          <a:ea typeface="Calibri"/>
                          <a:cs typeface="Times New Roman"/>
                        </a:rPr>
                        <a:t>Жаратылыстану</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ru-RU"/>
                    </a:p>
                  </a:txBody>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ru-RU"/>
                    </a:p>
                  </a:txBody>
                  <a:tcPr/>
                </a:tc>
                <a:tc>
                  <a:txBody>
                    <a:bodyPr/>
                    <a:lstStyle/>
                    <a:p>
                      <a:pPr algn="ctr">
                        <a:lnSpc>
                          <a:spcPct val="115000"/>
                        </a:lnSpc>
                        <a:spcAft>
                          <a:spcPts val="0"/>
                        </a:spcAft>
                      </a:pPr>
                      <a:r>
                        <a:rPr lang="ru-RU" sz="1200">
                          <a:effectLst/>
                          <a:latin typeface="Times New Roman"/>
                          <a:ea typeface="Calibri"/>
                          <a:cs typeface="Times New Roman"/>
                        </a:rPr>
                        <a:t>3</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ru-RU"/>
                    </a:p>
                  </a:txBody>
                  <a:tcPr/>
                </a:tc>
                <a:tc>
                  <a:txBody>
                    <a:bodyPr/>
                    <a:lstStyle/>
                    <a:p>
                      <a:pPr algn="ctr">
                        <a:lnSpc>
                          <a:spcPct val="115000"/>
                        </a:lnSpc>
                        <a:spcAft>
                          <a:spcPts val="0"/>
                        </a:spcAft>
                      </a:pPr>
                      <a:r>
                        <a:rPr lang="ru-RU" sz="1200">
                          <a:effectLst/>
                          <a:latin typeface="Times New Roman"/>
                          <a:ea typeface="Calibri"/>
                          <a:cs typeface="Times New Roman"/>
                        </a:rPr>
                        <a:t>1</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ru-RU"/>
                    </a:p>
                  </a:txBody>
                  <a:tcPr/>
                </a:tc>
              </a:tr>
              <a:tr h="360040">
                <a:tc>
                  <a:txBody>
                    <a:bodyPr/>
                    <a:lstStyle/>
                    <a:p>
                      <a:pPr algn="ctr">
                        <a:lnSpc>
                          <a:spcPct val="107000"/>
                        </a:lnSpc>
                        <a:spcAft>
                          <a:spcPts val="0"/>
                        </a:spcAft>
                      </a:pPr>
                      <a:r>
                        <a:rPr lang="ru-RU" sz="1200" dirty="0">
                          <a:solidFill>
                            <a:schemeClr val="tx1"/>
                          </a:solidFill>
                          <a:effectLst/>
                          <a:latin typeface="Times New Roman" pitchFamily="18" charset="0"/>
                          <a:ea typeface="+mn-ea"/>
                          <a:cs typeface="Times New Roman" pitchFamily="18" charset="0"/>
                        </a:rPr>
                        <a:t>9</a:t>
                      </a:r>
                      <a:endParaRPr lang="ru-RU" sz="1200" dirty="0">
                        <a:solidFill>
                          <a:schemeClr val="tx1"/>
                        </a:solidFill>
                        <a:effectLst/>
                        <a:latin typeface="Times New Roman" pitchFamily="18" charset="0"/>
                        <a:ea typeface="Calibri"/>
                        <a:cs typeface="Times New Roman" pitchFamily="18" charset="0"/>
                      </a:endParaRPr>
                    </a:p>
                  </a:txBody>
                  <a:tcPr marL="51435" marR="51435"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200" dirty="0" err="1" smtClean="0">
                          <a:effectLst/>
                          <a:latin typeface="Times New Roman"/>
                          <a:ea typeface="Calibri"/>
                          <a:cs typeface="Times New Roman"/>
                        </a:rPr>
                        <a:t>Дүниетану</a:t>
                      </a:r>
                      <a:r>
                        <a:rPr lang="ru-RU" sz="1200" dirty="0" smtClean="0">
                          <a:effectLst/>
                          <a:latin typeface="Times New Roman"/>
                          <a:ea typeface="Calibri"/>
                          <a:cs typeface="Times New Roman"/>
                        </a:rPr>
                        <a:t> </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ru-RU"/>
                    </a:p>
                  </a:txBody>
                  <a:tcPr/>
                </a:tc>
              </a:tr>
              <a:tr h="288032">
                <a:tc>
                  <a:txBody>
                    <a:bodyPr/>
                    <a:lstStyle/>
                    <a:p>
                      <a:pPr algn="ctr">
                        <a:lnSpc>
                          <a:spcPct val="107000"/>
                        </a:lnSpc>
                        <a:spcAft>
                          <a:spcPts val="0"/>
                        </a:spcAft>
                      </a:pPr>
                      <a:r>
                        <a:rPr lang="ru-RU" sz="1200" dirty="0" smtClean="0">
                          <a:solidFill>
                            <a:schemeClr val="tx1"/>
                          </a:solidFill>
                          <a:effectLst/>
                          <a:latin typeface="Times New Roman" pitchFamily="18" charset="0"/>
                          <a:ea typeface="+mn-ea"/>
                          <a:cs typeface="Times New Roman" pitchFamily="18" charset="0"/>
                        </a:rPr>
                        <a:t>10</a:t>
                      </a:r>
                      <a:endParaRPr lang="ru-RU" sz="1200" dirty="0">
                        <a:solidFill>
                          <a:schemeClr val="tx1"/>
                        </a:solidFill>
                        <a:effectLst/>
                        <a:latin typeface="Times New Roman" pitchFamily="18" charset="0"/>
                        <a:ea typeface="Calibri"/>
                        <a:cs typeface="Times New Roman" pitchFamily="18" charset="0"/>
                      </a:endParaRPr>
                    </a:p>
                  </a:txBody>
                  <a:tcPr marL="51435" marR="51435"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200" dirty="0" err="1" smtClean="0">
                          <a:effectLst/>
                          <a:latin typeface="Times New Roman"/>
                          <a:ea typeface="Calibri"/>
                          <a:cs typeface="Times New Roman"/>
                        </a:rPr>
                        <a:t>Көркем</a:t>
                      </a:r>
                      <a:r>
                        <a:rPr lang="ru-RU" sz="1200" dirty="0" smtClean="0">
                          <a:effectLst/>
                          <a:latin typeface="Times New Roman"/>
                          <a:ea typeface="Calibri"/>
                          <a:cs typeface="Times New Roman"/>
                        </a:rPr>
                        <a:t> </a:t>
                      </a:r>
                      <a:r>
                        <a:rPr lang="ru-RU" sz="1200" dirty="0" err="1" smtClean="0">
                          <a:effectLst/>
                          <a:latin typeface="Times New Roman"/>
                          <a:ea typeface="Calibri"/>
                          <a:cs typeface="Times New Roman"/>
                        </a:rPr>
                        <a:t>еңбек</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28575" cap="flat" cmpd="sng" algn="ctr">
                      <a:noFill/>
                      <a:prstDash val="solid"/>
                      <a:round/>
                      <a:headEnd type="none" w="med" len="med"/>
                      <a:tailEnd type="none" w="med" len="med"/>
                    </a:lnBlToTr>
                  </a:tcPr>
                </a:tc>
                <a:tc vMerge="1">
                  <a:txBody>
                    <a:bodyPr/>
                    <a:lstStyle/>
                    <a:p>
                      <a:endParaRPr lang="ru-RU"/>
                    </a:p>
                  </a:txBody>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28575" cap="flat" cmpd="sng" algn="ctr">
                      <a:noFill/>
                      <a:prstDash val="solid"/>
                      <a:round/>
                      <a:headEnd type="none" w="med" len="med"/>
                      <a:tailEnd type="none" w="med" len="med"/>
                    </a:lnBlToTr>
                  </a:tcPr>
                </a:tc>
                <a:tc vMerge="1">
                  <a:txBody>
                    <a:bodyPr/>
                    <a:lstStyle/>
                    <a:p>
                      <a:endParaRPr lang="ru-RU"/>
                    </a:p>
                  </a:txBody>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28575" cap="flat" cmpd="sng" algn="ctr">
                      <a:noFill/>
                      <a:prstDash val="solid"/>
                      <a:round/>
                      <a:headEnd type="none" w="med" len="med"/>
                      <a:tailEnd type="none" w="med" len="med"/>
                    </a:lnBlToTr>
                  </a:tcPr>
                </a:tc>
                <a:tc vMerge="1">
                  <a:txBody>
                    <a:bodyPr/>
                    <a:lstStyle/>
                    <a:p>
                      <a:endParaRPr lang="ru-RU"/>
                    </a:p>
                  </a:txBody>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28575" cap="flat" cmpd="sng" algn="ctr">
                      <a:noFill/>
                      <a:prstDash val="solid"/>
                      <a:round/>
                      <a:headEnd type="none" w="med" len="med"/>
                      <a:tailEnd type="none" w="med" len="med"/>
                    </a:lnBlToTr>
                  </a:tcPr>
                </a:tc>
                <a:tc vMerge="1">
                  <a:txBody>
                    <a:bodyPr/>
                    <a:lstStyle/>
                    <a:p>
                      <a:endParaRPr lang="ru-RU"/>
                    </a:p>
                  </a:txBody>
                  <a:tcPr/>
                </a:tc>
              </a:tr>
              <a:tr h="432048">
                <a:tc>
                  <a:txBody>
                    <a:bodyPr/>
                    <a:lstStyle/>
                    <a:p>
                      <a:pPr algn="ctr">
                        <a:lnSpc>
                          <a:spcPct val="107000"/>
                        </a:lnSpc>
                        <a:spcAft>
                          <a:spcPts val="0"/>
                        </a:spcAft>
                      </a:pPr>
                      <a:r>
                        <a:rPr lang="ru-RU" sz="1200" dirty="0" smtClean="0">
                          <a:solidFill>
                            <a:schemeClr val="tx1"/>
                          </a:solidFill>
                          <a:effectLst/>
                          <a:latin typeface="Times New Roman" pitchFamily="18" charset="0"/>
                          <a:ea typeface="+mn-ea"/>
                          <a:cs typeface="Times New Roman" pitchFamily="18" charset="0"/>
                        </a:rPr>
                        <a:t>11</a:t>
                      </a:r>
                      <a:endParaRPr lang="ru-RU" sz="1200" dirty="0">
                        <a:solidFill>
                          <a:schemeClr val="tx1"/>
                        </a:solidFill>
                        <a:effectLst/>
                        <a:latin typeface="Times New Roman" pitchFamily="18" charset="0"/>
                        <a:ea typeface="Calibri"/>
                        <a:cs typeface="Times New Roman" pitchFamily="18" charset="0"/>
                      </a:endParaRPr>
                    </a:p>
                  </a:txBody>
                  <a:tcPr marL="51435" marR="51435"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200">
                          <a:effectLst/>
                          <a:latin typeface="Times New Roman"/>
                          <a:ea typeface="Calibri"/>
                          <a:cs typeface="Times New Roman"/>
                        </a:rPr>
                        <a:t>Музыка</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28575" cap="flat" cmpd="sng" algn="ctr">
                      <a:noFill/>
                      <a:prstDash val="solid"/>
                      <a:round/>
                      <a:headEnd type="none" w="med" len="med"/>
                      <a:tailEnd type="none" w="med" len="med"/>
                    </a:lnBlToTr>
                  </a:tcPr>
                </a:tc>
                <a:tc vMerge="1">
                  <a:txBody>
                    <a:bodyPr/>
                    <a:lstStyle/>
                    <a:p>
                      <a:endParaRPr lang="ru-RU"/>
                    </a:p>
                  </a:txBody>
                  <a:tcPr/>
                </a:tc>
                <a:tc>
                  <a:txBody>
                    <a:bodyPr/>
                    <a:lstStyle/>
                    <a:p>
                      <a:pPr algn="ctr">
                        <a:lnSpc>
                          <a:spcPct val="115000"/>
                        </a:lnSpc>
                        <a:spcAft>
                          <a:spcPts val="0"/>
                        </a:spcAft>
                      </a:pPr>
                      <a:r>
                        <a:rPr lang="ru-RU" sz="1200" dirty="0">
                          <a:effectLst/>
                          <a:latin typeface="Times New Roman"/>
                          <a:ea typeface="Calibri"/>
                          <a:cs typeface="Times New Roman"/>
                        </a:rPr>
                        <a:t>2</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28575" cap="flat" cmpd="sng" algn="ctr">
                      <a:noFill/>
                      <a:prstDash val="solid"/>
                      <a:round/>
                      <a:headEnd type="none" w="med" len="med"/>
                      <a:tailEnd type="none" w="med" len="med"/>
                    </a:lnBlToTr>
                  </a:tcPr>
                </a:tc>
                <a:tc vMerge="1">
                  <a:txBody>
                    <a:bodyPr/>
                    <a:lstStyle/>
                    <a:p>
                      <a:endParaRPr lang="ru-RU"/>
                    </a:p>
                  </a:txBody>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28575" cap="flat" cmpd="sng" algn="ctr">
                      <a:noFill/>
                      <a:prstDash val="solid"/>
                      <a:round/>
                      <a:headEnd type="none" w="med" len="med"/>
                      <a:tailEnd type="none" w="med" len="med"/>
                    </a:lnBlToTr>
                  </a:tcPr>
                </a:tc>
                <a:tc vMerge="1">
                  <a:txBody>
                    <a:bodyPr/>
                    <a:lstStyle/>
                    <a:p>
                      <a:endParaRPr lang="ru-RU"/>
                    </a:p>
                  </a:txBody>
                  <a:tcPr/>
                </a:tc>
                <a:tc>
                  <a:txBody>
                    <a:bodyPr/>
                    <a:lstStyle/>
                    <a:p>
                      <a:pPr algn="ctr">
                        <a:lnSpc>
                          <a:spcPct val="115000"/>
                        </a:lnSpc>
                        <a:spcAft>
                          <a:spcPts val="0"/>
                        </a:spcAft>
                      </a:pPr>
                      <a:r>
                        <a:rPr lang="ru-RU" sz="1200">
                          <a:effectLst/>
                          <a:latin typeface="Times New Roman"/>
                          <a:ea typeface="Calibri"/>
                          <a:cs typeface="Times New Roman"/>
                        </a:rPr>
                        <a:t>2</a:t>
                      </a:r>
                      <a:endParaRPr lang="ru-RU" sz="110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28575" cap="flat" cmpd="sng" algn="ctr">
                      <a:noFill/>
                      <a:prstDash val="solid"/>
                      <a:round/>
                      <a:headEnd type="none" w="med" len="med"/>
                      <a:tailEnd type="none" w="med" len="med"/>
                    </a:lnBlToTr>
                  </a:tcPr>
                </a:tc>
                <a:tc vMerge="1">
                  <a:txBody>
                    <a:bodyPr/>
                    <a:lstStyle/>
                    <a:p>
                      <a:endParaRPr lang="ru-RU"/>
                    </a:p>
                  </a:txBody>
                  <a:tcPr/>
                </a:tc>
              </a:tr>
              <a:tr h="263515">
                <a:tc>
                  <a:txBody>
                    <a:bodyPr/>
                    <a:lstStyle/>
                    <a:p>
                      <a:pPr algn="ctr">
                        <a:lnSpc>
                          <a:spcPct val="107000"/>
                        </a:lnSpc>
                        <a:spcAft>
                          <a:spcPts val="0"/>
                        </a:spcAft>
                      </a:pPr>
                      <a:r>
                        <a:rPr lang="ru-RU" sz="1200" dirty="0" smtClean="0">
                          <a:solidFill>
                            <a:schemeClr val="tx1"/>
                          </a:solidFill>
                          <a:effectLst/>
                          <a:latin typeface="Times New Roman" pitchFamily="18" charset="0"/>
                          <a:ea typeface="+mn-ea"/>
                          <a:cs typeface="Times New Roman" pitchFamily="18" charset="0"/>
                        </a:rPr>
                        <a:t>12</a:t>
                      </a:r>
                      <a:endParaRPr lang="ru-RU" sz="1200" dirty="0">
                        <a:solidFill>
                          <a:schemeClr val="tx1"/>
                        </a:solidFill>
                        <a:effectLst/>
                        <a:latin typeface="Times New Roman" pitchFamily="18" charset="0"/>
                        <a:ea typeface="Calibri"/>
                        <a:cs typeface="Times New Roman" pitchFamily="18" charset="0"/>
                      </a:endParaRPr>
                    </a:p>
                  </a:txBody>
                  <a:tcPr marL="51435" marR="51435"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15000"/>
                        </a:lnSpc>
                        <a:spcAft>
                          <a:spcPts val="0"/>
                        </a:spcAft>
                      </a:pPr>
                      <a:r>
                        <a:rPr lang="ru-RU" sz="1200" dirty="0" err="1" smtClean="0">
                          <a:effectLst/>
                          <a:latin typeface="Times New Roman"/>
                          <a:ea typeface="Calibri"/>
                          <a:cs typeface="Times New Roman"/>
                        </a:rPr>
                        <a:t>Дене</a:t>
                      </a:r>
                      <a:r>
                        <a:rPr lang="ru-RU" sz="1200" dirty="0" smtClean="0">
                          <a:effectLst/>
                          <a:latin typeface="Times New Roman"/>
                          <a:ea typeface="Calibri"/>
                          <a:cs typeface="Times New Roman"/>
                        </a:rPr>
                        <a:t> </a:t>
                      </a:r>
                      <a:r>
                        <a:rPr lang="ru-RU" sz="1200" dirty="0" err="1" smtClean="0">
                          <a:effectLst/>
                          <a:latin typeface="Times New Roman"/>
                          <a:ea typeface="Calibri"/>
                          <a:cs typeface="Times New Roman"/>
                        </a:rPr>
                        <a:t>шынықтыру</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ru-RU" sz="1200" dirty="0">
                          <a:effectLst/>
                          <a:latin typeface="Times New Roman"/>
                          <a:ea typeface="Calibri"/>
                          <a:cs typeface="Times New Roman"/>
                        </a:rPr>
                        <a:t>2</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28575" cap="flat" cmpd="sng" algn="ctr">
                      <a:noFill/>
                      <a:prstDash val="solid"/>
                      <a:round/>
                      <a:headEnd type="none" w="med" len="med"/>
                      <a:tailEnd type="none" w="med" len="med"/>
                    </a:lnBlToTr>
                  </a:tcPr>
                </a:tc>
                <a:tc vMerge="1">
                  <a:txBody>
                    <a:bodyPr/>
                    <a:lstStyle/>
                    <a:p>
                      <a:endParaRPr lang="ru-RU"/>
                    </a:p>
                  </a:txBody>
                  <a:tcPr/>
                </a:tc>
                <a:tc>
                  <a:txBody>
                    <a:bodyPr/>
                    <a:lstStyle/>
                    <a:p>
                      <a:pPr algn="ctr">
                        <a:lnSpc>
                          <a:spcPct val="115000"/>
                        </a:lnSpc>
                        <a:spcAft>
                          <a:spcPts val="0"/>
                        </a:spcAft>
                      </a:pPr>
                      <a:r>
                        <a:rPr lang="ru-RU" sz="1200" dirty="0">
                          <a:effectLst/>
                          <a:latin typeface="Times New Roman"/>
                          <a:ea typeface="Calibri"/>
                          <a:cs typeface="Times New Roman"/>
                        </a:rPr>
                        <a:t>2</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28575" cap="flat" cmpd="sng" algn="ctr">
                      <a:noFill/>
                      <a:prstDash val="solid"/>
                      <a:round/>
                      <a:headEnd type="none" w="med" len="med"/>
                      <a:tailEnd type="none" w="med" len="med"/>
                    </a:lnBlToTr>
                  </a:tcPr>
                </a:tc>
                <a:tc vMerge="1">
                  <a:txBody>
                    <a:bodyPr/>
                    <a:lstStyle/>
                    <a:p>
                      <a:endParaRPr lang="ru-RU"/>
                    </a:p>
                  </a:txBody>
                  <a:tcPr/>
                </a:tc>
                <a:tc>
                  <a:txBody>
                    <a:bodyPr/>
                    <a:lstStyle/>
                    <a:p>
                      <a:pPr algn="ctr">
                        <a:lnSpc>
                          <a:spcPct val="115000"/>
                        </a:lnSpc>
                        <a:spcAft>
                          <a:spcPts val="0"/>
                        </a:spcAft>
                      </a:pPr>
                      <a:r>
                        <a:rPr lang="ru-RU" sz="1200" dirty="0">
                          <a:effectLst/>
                          <a:latin typeface="Times New Roman"/>
                          <a:ea typeface="Calibri"/>
                          <a:cs typeface="Times New Roman"/>
                        </a:rPr>
                        <a:t>2</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28575" cap="flat" cmpd="sng" algn="ctr">
                      <a:noFill/>
                      <a:prstDash val="solid"/>
                      <a:round/>
                      <a:headEnd type="none" w="med" len="med"/>
                      <a:tailEnd type="none" w="med" len="med"/>
                    </a:lnBlToTr>
                  </a:tcPr>
                </a:tc>
                <a:tc vMerge="1">
                  <a:txBody>
                    <a:bodyPr/>
                    <a:lstStyle/>
                    <a:p>
                      <a:endParaRPr lang="ru-RU"/>
                    </a:p>
                  </a:txBody>
                  <a:tcPr/>
                </a:tc>
                <a:tc>
                  <a:txBody>
                    <a:bodyPr/>
                    <a:lstStyle/>
                    <a:p>
                      <a:pPr algn="ctr">
                        <a:lnSpc>
                          <a:spcPct val="115000"/>
                        </a:lnSpc>
                        <a:spcAft>
                          <a:spcPts val="0"/>
                        </a:spcAft>
                      </a:pPr>
                      <a:r>
                        <a:rPr lang="ru-RU" sz="1200" dirty="0">
                          <a:effectLst/>
                          <a:latin typeface="Times New Roman"/>
                          <a:ea typeface="Calibri"/>
                          <a:cs typeface="Times New Roman"/>
                        </a:rPr>
                        <a:t>2</a:t>
                      </a:r>
                      <a:endParaRPr lang="ru-RU" sz="1100" dirty="0">
                        <a:effectLst/>
                        <a:latin typeface="Calibri"/>
                        <a:ea typeface="Calibri"/>
                        <a:cs typeface="Times New Roman"/>
                      </a:endParaRPr>
                    </a:p>
                  </a:txBody>
                  <a:tcPr marL="68580" marR="6858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28575" cap="flat" cmpd="sng" algn="ctr">
                      <a:noFill/>
                      <a:prstDash val="solid"/>
                      <a:round/>
                      <a:headEnd type="none" w="med" len="med"/>
                      <a:tailEnd type="none" w="med" len="med"/>
                    </a:lnBlToTr>
                  </a:tcPr>
                </a:tc>
                <a:tc vMerge="1">
                  <a:txBody>
                    <a:bodyPr/>
                    <a:lstStyle/>
                    <a:p>
                      <a:endParaRPr lang="ru-RU"/>
                    </a:p>
                  </a:txBody>
                  <a:tcPr/>
                </a:tc>
              </a:tr>
            </a:tbl>
          </a:graphicData>
        </a:graphic>
      </p:graphicFrame>
    </p:spTree>
    <p:extLst>
      <p:ext uri="{BB962C8B-B14F-4D97-AF65-F5344CB8AC3E}">
        <p14:creationId xmlns:p14="http://schemas.microsoft.com/office/powerpoint/2010/main" xmlns="" val="37576645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0" y="0"/>
            <a:ext cx="139147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latin typeface="Arial Narrow" pitchFamily="34" charset="0"/>
            </a:endParaRPr>
          </a:p>
        </p:txBody>
      </p:sp>
      <p:sp>
        <p:nvSpPr>
          <p:cNvPr id="3" name="TextBox 2"/>
          <p:cNvSpPr txBox="1"/>
          <p:nvPr/>
        </p:nvSpPr>
        <p:spPr>
          <a:xfrm>
            <a:off x="748048" y="44635"/>
            <a:ext cx="10561173" cy="461665"/>
          </a:xfrm>
          <a:prstGeom prst="rect">
            <a:avLst/>
          </a:prstGeom>
          <a:noFill/>
        </p:spPr>
        <p:txBody>
          <a:bodyPr wrap="square" rtlCol="0">
            <a:spAutoFit/>
          </a:bodyPr>
          <a:lstStyle/>
          <a:p>
            <a:pPr algn="ctr"/>
            <a:r>
              <a:rPr lang="kk-KZ" sz="2400" b="1" dirty="0" smtClean="0">
                <a:solidFill>
                  <a:prstClr val="black"/>
                </a:solidFill>
                <a:latin typeface="Times New Roman" panose="02020603050405020304" pitchFamily="18" charset="0"/>
                <a:cs typeface="Times New Roman" panose="02020603050405020304" pitchFamily="18" charset="0"/>
              </a:rPr>
              <a:t>Математика пәнінен бөлім бойынша жиынтық бағалау үлгісі</a:t>
            </a:r>
            <a:endParaRPr lang="ru-RU" sz="2400" b="1" dirty="0">
              <a:solidFill>
                <a:prstClr val="black"/>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CB029386-C4BD-4AA4-B116-9B6182A4672C}" type="slidenum">
              <a:rPr lang="en-US" smtClean="0">
                <a:solidFill>
                  <a:prstClr val="black">
                    <a:tint val="75000"/>
                  </a:prstClr>
                </a:solidFill>
                <a:latin typeface="Arial Narrow" pitchFamily="34" charset="0"/>
              </a:rPr>
              <a:pPr/>
              <a:t>14</a:t>
            </a:fld>
            <a:endParaRPr lang="en-US">
              <a:solidFill>
                <a:prstClr val="black">
                  <a:tint val="75000"/>
                </a:prstClr>
              </a:solidFill>
              <a:latin typeface="Arial Narrow" pitchFamily="34" charset="0"/>
            </a:endParaRPr>
          </a:p>
        </p:txBody>
      </p:sp>
      <p:graphicFrame>
        <p:nvGraphicFramePr>
          <p:cNvPr id="11" name="Таблица 10"/>
          <p:cNvGraphicFramePr>
            <a:graphicFrameLocks noGrp="1"/>
          </p:cNvGraphicFramePr>
          <p:nvPr>
            <p:extLst>
              <p:ext uri="{D42A27DB-BD31-4B8C-83A1-F6EECF244321}">
                <p14:modId xmlns:p14="http://schemas.microsoft.com/office/powerpoint/2010/main" xmlns="" val="2015771959"/>
              </p:ext>
            </p:extLst>
          </p:nvPr>
        </p:nvGraphicFramePr>
        <p:xfrm>
          <a:off x="428625" y="548682"/>
          <a:ext cx="11344275" cy="5819009"/>
        </p:xfrm>
        <a:graphic>
          <a:graphicData uri="http://schemas.openxmlformats.org/drawingml/2006/table">
            <a:tbl>
              <a:tblPr firstRow="1" firstCol="1" bandRow="1">
                <a:tableStyleId>{D7AC3CCA-C797-4891-BE02-D94E43425B78}</a:tableStyleId>
              </a:tblPr>
              <a:tblGrid>
                <a:gridCol w="3077516"/>
                <a:gridCol w="8266759"/>
              </a:tblGrid>
              <a:tr h="576064">
                <a:tc>
                  <a:txBody>
                    <a:bodyPr/>
                    <a:lstStyle/>
                    <a:p>
                      <a:r>
                        <a:rPr kumimoji="0" lang="ru-RU" sz="1600" b="1" kern="1200" dirty="0" err="1" smtClean="0">
                          <a:solidFill>
                            <a:schemeClr val="tx1"/>
                          </a:solidFill>
                          <a:effectLst/>
                          <a:latin typeface="Times New Roman" pitchFamily="18" charset="0"/>
                          <a:ea typeface="+mn-ea"/>
                          <a:cs typeface="Times New Roman" pitchFamily="18" charset="0"/>
                        </a:rPr>
                        <a:t>Бөлім</a:t>
                      </a:r>
                      <a:endParaRPr kumimoji="0" lang="ru-RU" sz="1600" b="1" kern="1200" dirty="0" smtClean="0">
                        <a:solidFill>
                          <a:schemeClr val="tx1"/>
                        </a:solidFill>
                        <a:effectLst/>
                        <a:latin typeface="Times New Roman" pitchFamily="18" charset="0"/>
                        <a:ea typeface="+mn-ea"/>
                        <a:cs typeface="Times New Roman" pitchFamily="18" charset="0"/>
                      </a:endParaRPr>
                    </a:p>
                    <a:p>
                      <a:r>
                        <a:rPr kumimoji="0" lang="kk-KZ" sz="1600" b="1" kern="1200" dirty="0" smtClean="0">
                          <a:solidFill>
                            <a:schemeClr val="tx1"/>
                          </a:solidFill>
                          <a:effectLst/>
                          <a:latin typeface="Times New Roman" pitchFamily="18" charset="0"/>
                          <a:ea typeface="+mn-ea"/>
                          <a:cs typeface="Times New Roman" pitchFamily="18" charset="0"/>
                        </a:rPr>
                        <a:t>Бөлімше</a:t>
                      </a:r>
                      <a:endParaRPr lang="ru-RU" sz="1050" dirty="0">
                        <a:solidFill>
                          <a:schemeClr val="tx1"/>
                        </a:solidFill>
                        <a:effectLst/>
                        <a:latin typeface="Times New Roman" pitchFamily="18" charset="0"/>
                        <a:ea typeface="Calibri"/>
                        <a:cs typeface="Times New Roman" pitchFamily="18" charset="0"/>
                      </a:endParaRPr>
                    </a:p>
                  </a:txBody>
                  <a:tcPr marL="90879" marR="90879" marT="9467" marB="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600" b="0" kern="1200" dirty="0" smtClean="0">
                          <a:solidFill>
                            <a:schemeClr val="tx1"/>
                          </a:solidFill>
                          <a:effectLst/>
                          <a:latin typeface="Times New Roman" pitchFamily="18" charset="0"/>
                          <a:ea typeface="+mn-ea"/>
                          <a:cs typeface="Times New Roman" pitchFamily="18" charset="0"/>
                        </a:rPr>
                        <a:t>7.1С </a:t>
                      </a:r>
                      <a:r>
                        <a:rPr kumimoji="0" lang="ru-RU" sz="1600" b="0" kern="1200" dirty="0" err="1" smtClean="0">
                          <a:solidFill>
                            <a:schemeClr val="tx1"/>
                          </a:solidFill>
                          <a:effectLst/>
                          <a:latin typeface="Times New Roman" pitchFamily="18" charset="0"/>
                          <a:ea typeface="+mn-ea"/>
                          <a:cs typeface="Times New Roman" pitchFamily="18" charset="0"/>
                        </a:rPr>
                        <a:t>Көпмүшелер</a:t>
                      </a:r>
                      <a:endParaRPr kumimoji="0" lang="ru-RU" sz="1600" b="0" kern="1200" dirty="0" smtClean="0">
                        <a:solidFill>
                          <a:schemeClr val="tx1"/>
                        </a:solidFill>
                        <a:effectLst/>
                        <a:latin typeface="Times New Roman" pitchFamily="18" charset="0"/>
                        <a:ea typeface="+mn-ea"/>
                        <a:cs typeface="Times New Roman" pitchFamily="18" charset="0"/>
                      </a:endParaRPr>
                    </a:p>
                    <a:p>
                      <a:r>
                        <a:rPr kumimoji="0" lang="ru-RU" sz="1600" b="0" kern="1200" dirty="0" err="1" smtClean="0">
                          <a:solidFill>
                            <a:schemeClr val="tx1"/>
                          </a:solidFill>
                          <a:effectLst/>
                          <a:latin typeface="Times New Roman" pitchFamily="18" charset="0"/>
                          <a:ea typeface="+mn-ea"/>
                          <a:cs typeface="Times New Roman" pitchFamily="18" charset="0"/>
                        </a:rPr>
                        <a:t>Көпмүшелер</a:t>
                      </a:r>
                      <a:endParaRPr lang="ru-RU" sz="1050" b="0" dirty="0">
                        <a:solidFill>
                          <a:schemeClr val="tx1"/>
                        </a:solidFill>
                        <a:effectLst/>
                        <a:latin typeface="Times New Roman" pitchFamily="18" charset="0"/>
                        <a:ea typeface="Calibri"/>
                        <a:cs typeface="Times New Roman" pitchFamily="18" charset="0"/>
                      </a:endParaRPr>
                    </a:p>
                  </a:txBody>
                  <a:tcPr marL="90879" marR="90879" marT="9467" marB="0">
                    <a:solidFill>
                      <a:schemeClr val="bg1"/>
                    </a:solidFill>
                  </a:tcPr>
                </a:tc>
              </a:tr>
              <a:tr h="576064">
                <a:tc>
                  <a:txBody>
                    <a:bodyPr/>
                    <a:lstStyle/>
                    <a:p>
                      <a:pPr>
                        <a:lnSpc>
                          <a:spcPct val="115000"/>
                        </a:lnSpc>
                        <a:spcAft>
                          <a:spcPts val="0"/>
                        </a:spcAft>
                      </a:pPr>
                      <a:r>
                        <a:rPr lang="ru-RU" sz="1600" kern="1200" dirty="0" err="1" smtClean="0">
                          <a:solidFill>
                            <a:schemeClr val="tx1"/>
                          </a:solidFill>
                          <a:effectLst/>
                          <a:latin typeface="Times New Roman" pitchFamily="18" charset="0"/>
                          <a:cs typeface="Times New Roman" pitchFamily="18" charset="0"/>
                        </a:rPr>
                        <a:t>Ойлау</a:t>
                      </a:r>
                      <a:r>
                        <a:rPr lang="ru-RU" sz="1600" kern="1200" dirty="0" smtClean="0">
                          <a:solidFill>
                            <a:schemeClr val="tx1"/>
                          </a:solidFill>
                          <a:effectLst/>
                          <a:latin typeface="Times New Roman" pitchFamily="18" charset="0"/>
                          <a:cs typeface="Times New Roman" pitchFamily="18" charset="0"/>
                        </a:rPr>
                        <a:t> </a:t>
                      </a:r>
                      <a:r>
                        <a:rPr lang="ru-RU" sz="1600" kern="1200" dirty="0" err="1" smtClean="0">
                          <a:solidFill>
                            <a:schemeClr val="tx1"/>
                          </a:solidFill>
                          <a:effectLst/>
                          <a:latin typeface="Times New Roman" pitchFamily="18" charset="0"/>
                          <a:cs typeface="Times New Roman" pitchFamily="18" charset="0"/>
                        </a:rPr>
                        <a:t>дағдыларының</a:t>
                      </a:r>
                      <a:r>
                        <a:rPr lang="ru-RU" sz="1600" kern="1200" dirty="0" smtClean="0">
                          <a:solidFill>
                            <a:schemeClr val="tx1"/>
                          </a:solidFill>
                          <a:effectLst/>
                          <a:latin typeface="Times New Roman" pitchFamily="18" charset="0"/>
                          <a:cs typeface="Times New Roman" pitchFamily="18" charset="0"/>
                        </a:rPr>
                        <a:t> </a:t>
                      </a:r>
                      <a:r>
                        <a:rPr lang="ru-RU" sz="1600" kern="1200" dirty="0" err="1" smtClean="0">
                          <a:solidFill>
                            <a:schemeClr val="tx1"/>
                          </a:solidFill>
                          <a:effectLst/>
                          <a:latin typeface="Times New Roman" pitchFamily="18" charset="0"/>
                          <a:cs typeface="Times New Roman" pitchFamily="18" charset="0"/>
                        </a:rPr>
                        <a:t>деңгейлері</a:t>
                      </a:r>
                      <a:endParaRPr lang="ru-RU" sz="1100" dirty="0">
                        <a:solidFill>
                          <a:schemeClr val="tx1"/>
                        </a:solidFill>
                        <a:effectLst/>
                        <a:latin typeface="Times New Roman" pitchFamily="18" charset="0"/>
                        <a:ea typeface="Calibri"/>
                        <a:cs typeface="Times New Roman" pitchFamily="18" charset="0"/>
                      </a:endParaRPr>
                    </a:p>
                  </a:txBody>
                  <a:tcPr marL="90879" marR="90879" marT="9467" marB="0">
                    <a:solidFill>
                      <a:schemeClr val="bg1"/>
                    </a:solidFill>
                  </a:tcPr>
                </a:tc>
                <a:tc>
                  <a:txBody>
                    <a:bodyPr/>
                    <a:lstStyle/>
                    <a:p>
                      <a:pPr>
                        <a:lnSpc>
                          <a:spcPct val="115000"/>
                        </a:lnSpc>
                        <a:spcAft>
                          <a:spcPts val="0"/>
                        </a:spcAft>
                        <a:tabLst>
                          <a:tab pos="2185035" algn="l"/>
                        </a:tabLst>
                      </a:pPr>
                      <a:r>
                        <a:rPr lang="kk-KZ" sz="1600" b="0" dirty="0" smtClean="0">
                          <a:solidFill>
                            <a:schemeClr val="tx1"/>
                          </a:solidFill>
                          <a:effectLst/>
                          <a:latin typeface="Times New Roman" pitchFamily="18" charset="0"/>
                          <a:ea typeface="Calibri"/>
                          <a:cs typeface="Times New Roman" pitchFamily="18" charset="0"/>
                        </a:rPr>
                        <a:t>Білу және түсіну</a:t>
                      </a:r>
                      <a:endParaRPr lang="ru-RU" sz="1600" b="0" dirty="0" smtClean="0">
                        <a:solidFill>
                          <a:schemeClr val="tx1"/>
                        </a:solidFill>
                        <a:effectLst/>
                        <a:latin typeface="Times New Roman" pitchFamily="18" charset="0"/>
                        <a:ea typeface="Calibri"/>
                        <a:cs typeface="Times New Roman" pitchFamily="18" charset="0"/>
                      </a:endParaRPr>
                    </a:p>
                    <a:p>
                      <a:pPr>
                        <a:lnSpc>
                          <a:spcPct val="115000"/>
                        </a:lnSpc>
                        <a:spcAft>
                          <a:spcPts val="0"/>
                        </a:spcAft>
                        <a:tabLst>
                          <a:tab pos="2185035" algn="l"/>
                        </a:tabLst>
                      </a:pPr>
                      <a:r>
                        <a:rPr lang="ru-RU" sz="1600" b="0" dirty="0" err="1" smtClean="0">
                          <a:solidFill>
                            <a:schemeClr val="tx1"/>
                          </a:solidFill>
                          <a:effectLst/>
                          <a:latin typeface="Times New Roman" pitchFamily="18" charset="0"/>
                          <a:ea typeface="Calibri"/>
                          <a:cs typeface="Times New Roman" pitchFamily="18" charset="0"/>
                        </a:rPr>
                        <a:t>Қолдану</a:t>
                      </a:r>
                      <a:endParaRPr lang="ru-RU" sz="1600" b="0" dirty="0" smtClean="0">
                        <a:solidFill>
                          <a:schemeClr val="tx1"/>
                        </a:solidFill>
                        <a:effectLst/>
                        <a:latin typeface="Times New Roman" pitchFamily="18" charset="0"/>
                        <a:ea typeface="Calibri"/>
                        <a:cs typeface="Times New Roman" pitchFamily="18" charset="0"/>
                      </a:endParaRPr>
                    </a:p>
                  </a:txBody>
                  <a:tcPr marL="90879" marR="90879" marT="9467" marB="0">
                    <a:solidFill>
                      <a:schemeClr val="bg1"/>
                    </a:solidFill>
                  </a:tcPr>
                </a:tc>
              </a:tr>
              <a:tr h="679535">
                <a:tc>
                  <a:txBody>
                    <a:bodyPr/>
                    <a:lstStyle/>
                    <a:p>
                      <a:pPr marL="0" marR="0" indent="0" algn="l" defTabSz="914400" rtl="0" eaLnBrk="1" fontAlgn="auto" latinLnBrk="0" hangingPunct="1">
                        <a:lnSpc>
                          <a:spcPct val="115000"/>
                        </a:lnSpc>
                        <a:spcBef>
                          <a:spcPts val="0"/>
                        </a:spcBef>
                        <a:spcAft>
                          <a:spcPts val="0"/>
                        </a:spcAft>
                        <a:buClrTx/>
                        <a:buSzTx/>
                        <a:buFontTx/>
                        <a:buNone/>
                        <a:tabLst>
                          <a:tab pos="2185035" algn="l"/>
                        </a:tabLst>
                        <a:defRPr/>
                      </a:pPr>
                      <a:r>
                        <a:rPr lang="ru-RU" sz="1600" b="1" kern="1200" dirty="0" err="1" smtClean="0">
                          <a:solidFill>
                            <a:schemeClr val="tx1"/>
                          </a:solidFill>
                          <a:effectLst/>
                          <a:latin typeface="Times New Roman" pitchFamily="18" charset="0"/>
                          <a:cs typeface="Times New Roman" pitchFamily="18" charset="0"/>
                        </a:rPr>
                        <a:t>Бағалау</a:t>
                      </a:r>
                      <a:r>
                        <a:rPr lang="ru-RU" sz="1600" b="1" kern="1200" dirty="0" smtClean="0">
                          <a:solidFill>
                            <a:schemeClr val="tx1"/>
                          </a:solidFill>
                          <a:effectLst/>
                          <a:latin typeface="Times New Roman" pitchFamily="18" charset="0"/>
                          <a:cs typeface="Times New Roman" pitchFamily="18" charset="0"/>
                        </a:rPr>
                        <a:t> </a:t>
                      </a:r>
                      <a:r>
                        <a:rPr lang="ru-RU" sz="1600" b="1" kern="1200" dirty="0" err="1" smtClean="0">
                          <a:solidFill>
                            <a:schemeClr val="tx1"/>
                          </a:solidFill>
                          <a:effectLst/>
                          <a:latin typeface="Times New Roman" pitchFamily="18" charset="0"/>
                          <a:cs typeface="Times New Roman" pitchFamily="18" charset="0"/>
                        </a:rPr>
                        <a:t>критерийлері</a:t>
                      </a:r>
                      <a:endParaRPr lang="ru-RU" sz="1100" b="1" dirty="0" smtClean="0">
                        <a:solidFill>
                          <a:schemeClr val="tx1"/>
                        </a:solidFill>
                        <a:effectLst/>
                        <a:latin typeface="Times New Roman" pitchFamily="18" charset="0"/>
                        <a:ea typeface="Calibri"/>
                        <a:cs typeface="Times New Roman" pitchFamily="18" charset="0"/>
                      </a:endParaRPr>
                    </a:p>
                  </a:txBody>
                  <a:tcPr marL="90879" marR="90879" marT="9467" marB="0">
                    <a:solidFill>
                      <a:schemeClr val="bg1"/>
                    </a:solidFill>
                  </a:tcPr>
                </a:tc>
                <a:tc>
                  <a:txBody>
                    <a:bodyPr/>
                    <a:lstStyle/>
                    <a:p>
                      <a:r>
                        <a:rPr kumimoji="0" lang="ru-RU" sz="1600" kern="1200" dirty="0" err="1" smtClean="0">
                          <a:solidFill>
                            <a:schemeClr val="tx1"/>
                          </a:solidFill>
                          <a:effectLst/>
                          <a:latin typeface="Times New Roman" pitchFamily="18" charset="0"/>
                          <a:ea typeface="+mn-ea"/>
                          <a:cs typeface="Times New Roman" pitchFamily="18" charset="0"/>
                        </a:rPr>
                        <a:t>Бірмүшені</a:t>
                      </a:r>
                      <a:r>
                        <a:rPr kumimoji="0" lang="ru-RU" sz="1600" kern="1200" dirty="0" smtClean="0">
                          <a:solidFill>
                            <a:schemeClr val="tx1"/>
                          </a:solidFill>
                          <a:effectLst/>
                          <a:latin typeface="Times New Roman" pitchFamily="18" charset="0"/>
                          <a:ea typeface="+mn-ea"/>
                          <a:cs typeface="Times New Roman" pitchFamily="18" charset="0"/>
                        </a:rPr>
                        <a:t> стандарт </a:t>
                      </a:r>
                      <a:r>
                        <a:rPr kumimoji="0" lang="ru-RU" sz="1600" kern="1200" dirty="0" err="1" smtClean="0">
                          <a:solidFill>
                            <a:schemeClr val="tx1"/>
                          </a:solidFill>
                          <a:effectLst/>
                          <a:latin typeface="Times New Roman" pitchFamily="18" charset="0"/>
                          <a:ea typeface="+mn-ea"/>
                          <a:cs typeface="Times New Roman" pitchFamily="18" charset="0"/>
                        </a:rPr>
                        <a:t>түрге</a:t>
                      </a:r>
                      <a:r>
                        <a:rPr kumimoji="0" lang="ru-RU" sz="1600" kern="1200" dirty="0" smtClean="0">
                          <a:solidFill>
                            <a:schemeClr val="tx1"/>
                          </a:solidFill>
                          <a:effectLst/>
                          <a:latin typeface="Times New Roman" pitchFamily="18" charset="0"/>
                          <a:ea typeface="+mn-ea"/>
                          <a:cs typeface="Times New Roman" pitchFamily="18" charset="0"/>
                        </a:rPr>
                        <a:t>  </a:t>
                      </a:r>
                      <a:r>
                        <a:rPr kumimoji="0" lang="ru-RU" sz="1600" kern="1200" dirty="0" err="1" smtClean="0">
                          <a:solidFill>
                            <a:schemeClr val="tx1"/>
                          </a:solidFill>
                          <a:effectLst/>
                          <a:latin typeface="Times New Roman" pitchFamily="18" charset="0"/>
                          <a:ea typeface="+mn-ea"/>
                          <a:cs typeface="Times New Roman" pitchFamily="18" charset="0"/>
                        </a:rPr>
                        <a:t>келтіруді</a:t>
                      </a:r>
                      <a:r>
                        <a:rPr kumimoji="0" lang="ru-RU" sz="1600" kern="1200" dirty="0" smtClean="0">
                          <a:solidFill>
                            <a:schemeClr val="tx1"/>
                          </a:solidFill>
                          <a:effectLst/>
                          <a:latin typeface="Times New Roman" pitchFamily="18" charset="0"/>
                          <a:ea typeface="+mn-ea"/>
                          <a:cs typeface="Times New Roman" pitchFamily="18" charset="0"/>
                        </a:rPr>
                        <a:t>  </a:t>
                      </a:r>
                      <a:r>
                        <a:rPr kumimoji="0" lang="ru-RU" sz="1600" kern="1200" dirty="0" err="1" smtClean="0">
                          <a:solidFill>
                            <a:schemeClr val="tx1"/>
                          </a:solidFill>
                          <a:effectLst/>
                          <a:latin typeface="Times New Roman" pitchFamily="18" charset="0"/>
                          <a:ea typeface="+mn-ea"/>
                          <a:cs typeface="Times New Roman" pitchFamily="18" charset="0"/>
                        </a:rPr>
                        <a:t>біледі</a:t>
                      </a:r>
                      <a:r>
                        <a:rPr kumimoji="0" lang="ru-RU" sz="1600" kern="1200" dirty="0" smtClean="0">
                          <a:solidFill>
                            <a:schemeClr val="tx1"/>
                          </a:solidFill>
                          <a:effectLst/>
                          <a:latin typeface="Times New Roman" pitchFamily="18" charset="0"/>
                          <a:ea typeface="+mn-ea"/>
                          <a:cs typeface="Times New Roman" pitchFamily="18" charset="0"/>
                        </a:rPr>
                        <a:t>,</a:t>
                      </a:r>
                      <a:r>
                        <a:rPr kumimoji="0" lang="ru-RU" sz="1600" kern="1200" baseline="0" dirty="0" smtClean="0">
                          <a:solidFill>
                            <a:schemeClr val="tx1"/>
                          </a:solidFill>
                          <a:effectLst/>
                          <a:latin typeface="Times New Roman" pitchFamily="18" charset="0"/>
                          <a:ea typeface="+mn-ea"/>
                          <a:cs typeface="Times New Roman" pitchFamily="18" charset="0"/>
                        </a:rPr>
                        <a:t> </a:t>
                      </a:r>
                      <a:r>
                        <a:rPr kumimoji="0" lang="ru-RU" sz="1600" kern="1200" baseline="0" dirty="0" err="1" smtClean="0">
                          <a:solidFill>
                            <a:schemeClr val="tx1"/>
                          </a:solidFill>
                          <a:effectLst/>
                          <a:latin typeface="Times New Roman" pitchFamily="18" charset="0"/>
                          <a:ea typeface="+mn-ea"/>
                          <a:cs typeface="Times New Roman" pitchFamily="18" charset="0"/>
                        </a:rPr>
                        <a:t>оның</a:t>
                      </a:r>
                      <a:r>
                        <a:rPr kumimoji="0" lang="ru-RU" sz="1600" kern="1200" baseline="0" dirty="0" smtClean="0">
                          <a:solidFill>
                            <a:schemeClr val="tx1"/>
                          </a:solidFill>
                          <a:effectLst/>
                          <a:latin typeface="Times New Roman" pitchFamily="18" charset="0"/>
                          <a:ea typeface="+mn-ea"/>
                          <a:cs typeface="Times New Roman" pitchFamily="18" charset="0"/>
                        </a:rPr>
                        <a:t> </a:t>
                      </a:r>
                      <a:r>
                        <a:rPr kumimoji="0" lang="ru-RU" sz="1600" kern="1200" baseline="0" dirty="0" err="1" smtClean="0">
                          <a:solidFill>
                            <a:schemeClr val="tx1"/>
                          </a:solidFill>
                          <a:effectLst/>
                          <a:latin typeface="Times New Roman" pitchFamily="18" charset="0"/>
                          <a:ea typeface="+mn-ea"/>
                          <a:cs typeface="Times New Roman" pitchFamily="18" charset="0"/>
                        </a:rPr>
                        <a:t>коэффициентін</a:t>
                      </a:r>
                      <a:r>
                        <a:rPr kumimoji="0" lang="ru-RU" sz="1600" kern="1200" baseline="0" dirty="0" smtClean="0">
                          <a:solidFill>
                            <a:schemeClr val="tx1"/>
                          </a:solidFill>
                          <a:effectLst/>
                          <a:latin typeface="Times New Roman" pitchFamily="18" charset="0"/>
                          <a:ea typeface="+mn-ea"/>
                          <a:cs typeface="Times New Roman" pitchFamily="18" charset="0"/>
                        </a:rPr>
                        <a:t> </a:t>
                      </a:r>
                      <a:r>
                        <a:rPr kumimoji="0" lang="ru-RU" sz="1600" kern="1200" baseline="0" dirty="0" err="1" smtClean="0">
                          <a:solidFill>
                            <a:schemeClr val="tx1"/>
                          </a:solidFill>
                          <a:effectLst/>
                          <a:latin typeface="Times New Roman" pitchFamily="18" charset="0"/>
                          <a:ea typeface="+mn-ea"/>
                          <a:cs typeface="Times New Roman" pitchFamily="18" charset="0"/>
                        </a:rPr>
                        <a:t>анықтайды</a:t>
                      </a:r>
                      <a:r>
                        <a:rPr kumimoji="0" lang="ru-RU" sz="1600" kern="1200" dirty="0" smtClean="0">
                          <a:solidFill>
                            <a:schemeClr val="tx1"/>
                          </a:solidFill>
                          <a:effectLst/>
                          <a:latin typeface="Times New Roman" pitchFamily="18" charset="0"/>
                          <a:ea typeface="+mn-ea"/>
                          <a:cs typeface="Times New Roman" pitchFamily="18" charset="0"/>
                        </a:rPr>
                        <a:t>;</a:t>
                      </a:r>
                    </a:p>
                    <a:p>
                      <a:r>
                        <a:rPr kumimoji="0" lang="ru-RU" sz="1600" kern="1200" dirty="0" err="1" smtClean="0">
                          <a:solidFill>
                            <a:schemeClr val="tx1"/>
                          </a:solidFill>
                          <a:effectLst/>
                          <a:latin typeface="Times New Roman" pitchFamily="18" charset="0"/>
                          <a:ea typeface="+mn-ea"/>
                          <a:cs typeface="Times New Roman" pitchFamily="18" charset="0"/>
                        </a:rPr>
                        <a:t>Көпмүшелерді</a:t>
                      </a:r>
                      <a:r>
                        <a:rPr kumimoji="0" lang="ru-RU" sz="1600" kern="1200" dirty="0" smtClean="0">
                          <a:solidFill>
                            <a:schemeClr val="tx1"/>
                          </a:solidFill>
                          <a:effectLst/>
                          <a:latin typeface="Times New Roman" pitchFamily="18" charset="0"/>
                          <a:ea typeface="+mn-ea"/>
                          <a:cs typeface="Times New Roman" pitchFamily="18" charset="0"/>
                        </a:rPr>
                        <a:t> </a:t>
                      </a:r>
                      <a:r>
                        <a:rPr kumimoji="0" lang="ru-RU" sz="1600" kern="1200" dirty="0" err="1" smtClean="0">
                          <a:solidFill>
                            <a:schemeClr val="tx1"/>
                          </a:solidFill>
                          <a:effectLst/>
                          <a:latin typeface="Times New Roman" pitchFamily="18" charset="0"/>
                          <a:ea typeface="+mn-ea"/>
                          <a:cs typeface="Times New Roman" pitchFamily="18" charset="0"/>
                        </a:rPr>
                        <a:t>қосу</a:t>
                      </a:r>
                      <a:r>
                        <a:rPr kumimoji="0" lang="ru-RU" sz="1600" kern="1200" dirty="0" smtClean="0">
                          <a:solidFill>
                            <a:schemeClr val="tx1"/>
                          </a:solidFill>
                          <a:effectLst/>
                          <a:latin typeface="Times New Roman" pitchFamily="18" charset="0"/>
                          <a:ea typeface="+mn-ea"/>
                          <a:cs typeface="Times New Roman" pitchFamily="18" charset="0"/>
                        </a:rPr>
                        <a:t> </a:t>
                      </a:r>
                      <a:r>
                        <a:rPr kumimoji="0" lang="ru-RU" sz="1600" kern="1200" dirty="0" err="1" smtClean="0">
                          <a:solidFill>
                            <a:schemeClr val="tx1"/>
                          </a:solidFill>
                          <a:effectLst/>
                          <a:latin typeface="Times New Roman" pitchFamily="18" charset="0"/>
                          <a:ea typeface="+mn-ea"/>
                          <a:cs typeface="Times New Roman" pitchFamily="18" charset="0"/>
                        </a:rPr>
                        <a:t>және</a:t>
                      </a:r>
                      <a:r>
                        <a:rPr kumimoji="0" lang="ru-RU" sz="1600" kern="1200" dirty="0" smtClean="0">
                          <a:solidFill>
                            <a:schemeClr val="tx1"/>
                          </a:solidFill>
                          <a:effectLst/>
                          <a:latin typeface="Times New Roman" pitchFamily="18" charset="0"/>
                          <a:ea typeface="+mn-ea"/>
                          <a:cs typeface="Times New Roman" pitchFamily="18" charset="0"/>
                        </a:rPr>
                        <a:t> </a:t>
                      </a:r>
                      <a:r>
                        <a:rPr kumimoji="0" lang="ru-RU" sz="1600" kern="1200" dirty="0" err="1" smtClean="0">
                          <a:solidFill>
                            <a:schemeClr val="tx1"/>
                          </a:solidFill>
                          <a:effectLst/>
                          <a:latin typeface="Times New Roman" pitchFamily="18" charset="0"/>
                          <a:ea typeface="+mn-ea"/>
                          <a:cs typeface="Times New Roman" pitchFamily="18" charset="0"/>
                        </a:rPr>
                        <a:t>азайтуды</a:t>
                      </a:r>
                      <a:r>
                        <a:rPr kumimoji="0" lang="ru-RU" sz="1600" kern="1200" dirty="0" smtClean="0">
                          <a:solidFill>
                            <a:schemeClr val="tx1"/>
                          </a:solidFill>
                          <a:effectLst/>
                          <a:latin typeface="Times New Roman" pitchFamily="18" charset="0"/>
                          <a:ea typeface="+mn-ea"/>
                          <a:cs typeface="Times New Roman" pitchFamily="18" charset="0"/>
                        </a:rPr>
                        <a:t>  </a:t>
                      </a:r>
                      <a:r>
                        <a:rPr kumimoji="0" lang="ru-RU" sz="1600" kern="1200" dirty="0" err="1" smtClean="0">
                          <a:solidFill>
                            <a:schemeClr val="tx1"/>
                          </a:solidFill>
                          <a:effectLst/>
                          <a:latin typeface="Times New Roman" pitchFamily="18" charset="0"/>
                          <a:ea typeface="+mn-ea"/>
                          <a:cs typeface="Times New Roman" pitchFamily="18" charset="0"/>
                        </a:rPr>
                        <a:t>орындайды</a:t>
                      </a:r>
                      <a:r>
                        <a:rPr kumimoji="0" lang="ru-RU" sz="1600" kern="1200" dirty="0" smtClean="0">
                          <a:solidFill>
                            <a:schemeClr val="tx1"/>
                          </a:solidFill>
                          <a:effectLst/>
                          <a:latin typeface="Times New Roman" pitchFamily="18" charset="0"/>
                          <a:ea typeface="+mn-ea"/>
                          <a:cs typeface="Times New Roman" pitchFamily="18" charset="0"/>
                        </a:rPr>
                        <a:t>.</a:t>
                      </a:r>
                    </a:p>
                  </a:txBody>
                  <a:tcPr marL="90879" marR="90879" marT="9467" marB="0">
                    <a:solidFill>
                      <a:schemeClr val="bg1"/>
                    </a:solidFill>
                  </a:tcPr>
                </a:tc>
              </a:tr>
              <a:tr h="322541">
                <a:tc gridSpan="2">
                  <a:txBody>
                    <a:bodyPr/>
                    <a:lstStyle/>
                    <a:p>
                      <a:pPr marL="0" marR="0" indent="0" algn="ctr" defTabSz="914400" rtl="0" eaLnBrk="1" fontAlgn="auto" latinLnBrk="0" hangingPunct="1">
                        <a:lnSpc>
                          <a:spcPct val="115000"/>
                        </a:lnSpc>
                        <a:spcBef>
                          <a:spcPts val="0"/>
                        </a:spcBef>
                        <a:spcAft>
                          <a:spcPts val="0"/>
                        </a:spcAft>
                        <a:buClrTx/>
                        <a:buSzTx/>
                        <a:buFontTx/>
                        <a:buNone/>
                        <a:tabLst>
                          <a:tab pos="2185035" algn="l"/>
                        </a:tabLst>
                        <a:defRPr/>
                      </a:pPr>
                      <a:r>
                        <a:rPr lang="ru-RU" sz="1600" b="1" dirty="0" err="1" smtClean="0">
                          <a:solidFill>
                            <a:schemeClr val="tx1"/>
                          </a:solidFill>
                          <a:effectLst/>
                          <a:latin typeface="Times New Roman" pitchFamily="18" charset="0"/>
                          <a:ea typeface="Calibri"/>
                          <a:cs typeface="Times New Roman" pitchFamily="18" charset="0"/>
                        </a:rPr>
                        <a:t>Тапсырма</a:t>
                      </a:r>
                      <a:endParaRPr lang="ru-RU" sz="1600" b="1" dirty="0" smtClean="0">
                        <a:solidFill>
                          <a:schemeClr val="tx1"/>
                        </a:solidFill>
                        <a:effectLst/>
                        <a:latin typeface="Times New Roman" pitchFamily="18" charset="0"/>
                        <a:ea typeface="Calibri"/>
                        <a:cs typeface="Times New Roman" pitchFamily="18" charset="0"/>
                      </a:endParaRPr>
                    </a:p>
                  </a:txBody>
                  <a:tcPr marL="90879" marR="90879" marT="9467" marB="0">
                    <a:solidFill>
                      <a:schemeClr val="bg1"/>
                    </a:solidFill>
                  </a:tcPr>
                </a:tc>
                <a:tc hMerge="1">
                  <a:txBody>
                    <a:bodyPr/>
                    <a:lstStyle/>
                    <a:p>
                      <a:endParaRPr lang="ru-RU" sz="1050" b="1" dirty="0">
                        <a:effectLst/>
                        <a:latin typeface="Times New Roman" panose="02020603050405020304" pitchFamily="18" charset="0"/>
                        <a:ea typeface="Calibri"/>
                        <a:cs typeface="Times New Roman" panose="02020603050405020304" pitchFamily="18" charset="0"/>
                      </a:endParaRPr>
                    </a:p>
                  </a:txBody>
                  <a:tcPr marL="68159" marR="68159" marT="9467" marB="0">
                    <a:solidFill>
                      <a:schemeClr val="bg1"/>
                    </a:solidFill>
                  </a:tcPr>
                </a:tc>
              </a:tr>
              <a:tr h="1504565">
                <a:tc gridSpan="2">
                  <a:txBody>
                    <a:bodyPr/>
                    <a:lstStyle/>
                    <a:p>
                      <a:pPr marL="0" marR="0" indent="0" algn="l" defTabSz="914400" rtl="0" eaLnBrk="1" fontAlgn="auto" latinLnBrk="0" hangingPunct="1">
                        <a:lnSpc>
                          <a:spcPct val="115000"/>
                        </a:lnSpc>
                        <a:spcBef>
                          <a:spcPts val="0"/>
                        </a:spcBef>
                        <a:spcAft>
                          <a:spcPts val="0"/>
                        </a:spcAft>
                        <a:buClrTx/>
                        <a:buSzTx/>
                        <a:buFontTx/>
                        <a:buNone/>
                        <a:tabLst>
                          <a:tab pos="2185035" algn="l"/>
                        </a:tabLst>
                        <a:defRPr/>
                      </a:pPr>
                      <a:endParaRPr lang="ru-RU" sz="1600" b="0" dirty="0" smtClean="0">
                        <a:solidFill>
                          <a:schemeClr val="tx1"/>
                        </a:solidFill>
                        <a:effectLst/>
                        <a:latin typeface="Times New Roman" pitchFamily="18" charset="0"/>
                        <a:ea typeface="Calibri"/>
                        <a:cs typeface="Times New Roman" pitchFamily="18" charset="0"/>
                      </a:endParaRPr>
                    </a:p>
                    <a:p>
                      <a:pPr marL="0" marR="0" indent="0" algn="l" defTabSz="914400" rtl="0" eaLnBrk="1" fontAlgn="auto" latinLnBrk="0" hangingPunct="1">
                        <a:lnSpc>
                          <a:spcPct val="115000"/>
                        </a:lnSpc>
                        <a:spcBef>
                          <a:spcPts val="0"/>
                        </a:spcBef>
                        <a:spcAft>
                          <a:spcPts val="0"/>
                        </a:spcAft>
                        <a:buClrTx/>
                        <a:buSzTx/>
                        <a:buFontTx/>
                        <a:buNone/>
                        <a:tabLst>
                          <a:tab pos="2185035" algn="l"/>
                        </a:tabLst>
                        <a:defRPr/>
                      </a:pPr>
                      <a:r>
                        <a:rPr lang="ru-RU" sz="1600" b="0" dirty="0" smtClean="0">
                          <a:solidFill>
                            <a:schemeClr val="tx1"/>
                          </a:solidFill>
                          <a:effectLst/>
                          <a:latin typeface="Times New Roman" pitchFamily="18" charset="0"/>
                          <a:ea typeface="Calibri"/>
                          <a:cs typeface="Times New Roman" pitchFamily="18" charset="0"/>
                        </a:rPr>
                        <a:t>1. </a:t>
                      </a:r>
                      <a:r>
                        <a:rPr lang="ru-RU" sz="1600" b="0" dirty="0" err="1" smtClean="0">
                          <a:solidFill>
                            <a:schemeClr val="tx1"/>
                          </a:solidFill>
                          <a:effectLst/>
                          <a:latin typeface="Times New Roman" pitchFamily="18" charset="0"/>
                          <a:ea typeface="Calibri"/>
                          <a:cs typeface="Times New Roman" pitchFamily="18" charset="0"/>
                        </a:rPr>
                        <a:t>Бірмүшені </a:t>
                      </a:r>
                      <a:r>
                        <a:rPr lang="ru-RU" sz="1600" b="0" dirty="0" smtClean="0">
                          <a:solidFill>
                            <a:schemeClr val="tx1"/>
                          </a:solidFill>
                          <a:effectLst/>
                          <a:latin typeface="Times New Roman" pitchFamily="18" charset="0"/>
                          <a:ea typeface="Calibri"/>
                          <a:cs typeface="Times New Roman" pitchFamily="18" charset="0"/>
                        </a:rPr>
                        <a:t>стандарт </a:t>
                      </a:r>
                      <a:r>
                        <a:rPr lang="ru-RU" sz="1600" b="0" dirty="0" err="1" smtClean="0">
                          <a:solidFill>
                            <a:schemeClr val="tx1"/>
                          </a:solidFill>
                          <a:effectLst/>
                          <a:latin typeface="Times New Roman" pitchFamily="18" charset="0"/>
                          <a:ea typeface="Calibri"/>
                          <a:cs typeface="Times New Roman" pitchFamily="18" charset="0"/>
                        </a:rPr>
                        <a:t>түрге келтіріңіз және оның коэффициентін</a:t>
                      </a:r>
                      <a:r>
                        <a:rPr lang="ru-RU" sz="1600" b="0" dirty="0" smtClean="0">
                          <a:solidFill>
                            <a:schemeClr val="tx1"/>
                          </a:solidFill>
                          <a:effectLst/>
                          <a:latin typeface="Times New Roman" pitchFamily="18" charset="0"/>
                          <a:ea typeface="Calibri"/>
                          <a:cs typeface="Times New Roman" pitchFamily="18" charset="0"/>
                        </a:rPr>
                        <a:t> </a:t>
                      </a:r>
                      <a:r>
                        <a:rPr lang="ru-RU" sz="1600" b="0" dirty="0" err="1" smtClean="0">
                          <a:solidFill>
                            <a:schemeClr val="tx1"/>
                          </a:solidFill>
                          <a:effectLst/>
                          <a:latin typeface="Times New Roman" pitchFamily="18" charset="0"/>
                          <a:ea typeface="Calibri"/>
                          <a:cs typeface="Times New Roman" pitchFamily="18" charset="0"/>
                        </a:rPr>
                        <a:t>көрсетіңіз</a:t>
                      </a:r>
                      <a:r>
                        <a:rPr lang="ru-RU" sz="1600" b="0" dirty="0" smtClean="0">
                          <a:solidFill>
                            <a:schemeClr val="tx1"/>
                          </a:solidFill>
                          <a:effectLst/>
                          <a:latin typeface="Times New Roman" pitchFamily="18" charset="0"/>
                          <a:ea typeface="Calibri"/>
                          <a:cs typeface="Times New Roman" pitchFamily="18" charset="0"/>
                        </a:rPr>
                        <a:t>:</a:t>
                      </a:r>
                    </a:p>
                    <a:p>
                      <a:pPr marL="0" marR="0" indent="0" algn="l" defTabSz="914400" rtl="0" eaLnBrk="1" fontAlgn="auto" latinLnBrk="0" hangingPunct="1">
                        <a:lnSpc>
                          <a:spcPct val="115000"/>
                        </a:lnSpc>
                        <a:spcBef>
                          <a:spcPts val="0"/>
                        </a:spcBef>
                        <a:spcAft>
                          <a:spcPts val="0"/>
                        </a:spcAft>
                        <a:buClrTx/>
                        <a:buSzTx/>
                        <a:buFontTx/>
                        <a:buNone/>
                        <a:tabLst>
                          <a:tab pos="2185035" algn="l"/>
                        </a:tabLst>
                        <a:defRPr/>
                      </a:pPr>
                      <a:endParaRPr lang="ru-RU" sz="1600" b="0" dirty="0" smtClean="0">
                        <a:solidFill>
                          <a:schemeClr val="tx1"/>
                        </a:solidFill>
                        <a:effectLst/>
                        <a:latin typeface="Times New Roman" pitchFamily="18" charset="0"/>
                        <a:ea typeface="Calibri"/>
                        <a:cs typeface="Times New Roman" pitchFamily="18" charset="0"/>
                      </a:endParaRPr>
                    </a:p>
                    <a:p>
                      <a:pPr marL="0" marR="0" indent="0" algn="l" defTabSz="914400" rtl="0" eaLnBrk="1" fontAlgn="auto" latinLnBrk="0" hangingPunct="1">
                        <a:lnSpc>
                          <a:spcPct val="115000"/>
                        </a:lnSpc>
                        <a:spcBef>
                          <a:spcPts val="0"/>
                        </a:spcBef>
                        <a:spcAft>
                          <a:spcPts val="0"/>
                        </a:spcAft>
                        <a:buClrTx/>
                        <a:buSzTx/>
                        <a:buFontTx/>
                        <a:buNone/>
                        <a:tabLst>
                          <a:tab pos="2185035" algn="l"/>
                        </a:tabLst>
                        <a:defRPr/>
                      </a:pPr>
                      <a:r>
                        <a:rPr lang="ru-RU" sz="1600" b="0" dirty="0" smtClean="0">
                          <a:solidFill>
                            <a:schemeClr val="tx1"/>
                          </a:solidFill>
                          <a:effectLst/>
                          <a:latin typeface="Times New Roman" pitchFamily="18" charset="0"/>
                          <a:ea typeface="Calibri"/>
                          <a:cs typeface="Times New Roman" pitchFamily="18" charset="0"/>
                        </a:rPr>
                        <a:t>2. </a:t>
                      </a:r>
                      <a:r>
                        <a:rPr lang="ru-RU" sz="1600" b="0" dirty="0" err="1" smtClean="0">
                          <a:solidFill>
                            <a:schemeClr val="tx1"/>
                          </a:solidFill>
                          <a:effectLst/>
                          <a:latin typeface="Times New Roman" pitchFamily="18" charset="0"/>
                          <a:ea typeface="Calibri"/>
                          <a:cs typeface="Times New Roman" pitchFamily="18" charset="0"/>
                        </a:rPr>
                        <a:t>Көпмүшелердің қосындысын және айырмасын</a:t>
                      </a:r>
                      <a:r>
                        <a:rPr lang="ru-RU" sz="1600" b="0" dirty="0" smtClean="0">
                          <a:solidFill>
                            <a:schemeClr val="tx1"/>
                          </a:solidFill>
                          <a:effectLst/>
                          <a:latin typeface="Times New Roman" pitchFamily="18" charset="0"/>
                          <a:ea typeface="Calibri"/>
                          <a:cs typeface="Times New Roman" pitchFamily="18" charset="0"/>
                        </a:rPr>
                        <a:t>  </a:t>
                      </a:r>
                      <a:r>
                        <a:rPr lang="ru-RU" sz="1600" b="0" dirty="0" err="1" smtClean="0">
                          <a:solidFill>
                            <a:schemeClr val="tx1"/>
                          </a:solidFill>
                          <a:effectLst/>
                          <a:latin typeface="Times New Roman" pitchFamily="18" charset="0"/>
                          <a:ea typeface="Calibri"/>
                          <a:cs typeface="Times New Roman" pitchFamily="18" charset="0"/>
                        </a:rPr>
                        <a:t>құрастырып, мәнін есептеңіздер</a:t>
                      </a:r>
                      <a:r>
                        <a:rPr lang="ru-RU" sz="1600" b="0" baseline="0" dirty="0" err="1" smtClean="0">
                          <a:solidFill>
                            <a:schemeClr val="tx1"/>
                          </a:solidFill>
                          <a:effectLst/>
                          <a:latin typeface="Times New Roman" pitchFamily="18" charset="0"/>
                          <a:ea typeface="Calibri"/>
                          <a:cs typeface="Times New Roman" pitchFamily="18" charset="0"/>
                        </a:rPr>
                        <a:t> және  нәтижесін </a:t>
                      </a:r>
                      <a:r>
                        <a:rPr lang="ru-RU" sz="1600" b="0" baseline="0" dirty="0" smtClean="0">
                          <a:solidFill>
                            <a:schemeClr val="tx1"/>
                          </a:solidFill>
                          <a:effectLst/>
                          <a:latin typeface="Times New Roman" pitchFamily="18" charset="0"/>
                          <a:ea typeface="Calibri"/>
                          <a:cs typeface="Times New Roman" pitchFamily="18" charset="0"/>
                        </a:rPr>
                        <a:t>стандарт </a:t>
                      </a:r>
                      <a:r>
                        <a:rPr lang="ru-RU" sz="1600" b="0" baseline="0" dirty="0" err="1" smtClean="0">
                          <a:solidFill>
                            <a:schemeClr val="tx1"/>
                          </a:solidFill>
                          <a:effectLst/>
                          <a:latin typeface="Times New Roman" pitchFamily="18" charset="0"/>
                          <a:ea typeface="Calibri"/>
                          <a:cs typeface="Times New Roman" pitchFamily="18" charset="0"/>
                        </a:rPr>
                        <a:t>түрге келтіріңіздер</a:t>
                      </a:r>
                      <a:r>
                        <a:rPr lang="ru-RU" sz="1600" b="0" baseline="0" dirty="0" smtClean="0">
                          <a:solidFill>
                            <a:schemeClr val="tx1"/>
                          </a:solidFill>
                          <a:effectLst/>
                          <a:latin typeface="Times New Roman" pitchFamily="18" charset="0"/>
                          <a:ea typeface="Calibri"/>
                          <a:cs typeface="Times New Roman" pitchFamily="18" charset="0"/>
                        </a:rPr>
                        <a:t>:</a:t>
                      </a:r>
                      <a:r>
                        <a:rPr lang="ru-RU" sz="1600" b="0" dirty="0" smtClean="0">
                          <a:solidFill>
                            <a:schemeClr val="tx1"/>
                          </a:solidFill>
                          <a:effectLst/>
                          <a:latin typeface="Times New Roman" pitchFamily="18" charset="0"/>
                          <a:ea typeface="Calibri"/>
                          <a:cs typeface="Times New Roman" pitchFamily="18" charset="0"/>
                        </a:rPr>
                        <a:t>                                                </a:t>
                      </a:r>
                      <a:r>
                        <a:rPr lang="ru-RU" sz="1600" b="0" dirty="0" err="1" smtClean="0">
                          <a:solidFill>
                            <a:schemeClr val="tx1"/>
                          </a:solidFill>
                          <a:effectLst/>
                          <a:latin typeface="Times New Roman" pitchFamily="18" charset="0"/>
                          <a:ea typeface="Calibri"/>
                          <a:cs typeface="Times New Roman" pitchFamily="18" charset="0"/>
                        </a:rPr>
                        <a:t>және</a:t>
                      </a:r>
                      <a:r>
                        <a:rPr lang="ru-RU" sz="1600" b="0" dirty="0" smtClean="0">
                          <a:solidFill>
                            <a:schemeClr val="tx1"/>
                          </a:solidFill>
                          <a:effectLst/>
                          <a:latin typeface="Times New Roman" pitchFamily="18" charset="0"/>
                          <a:ea typeface="Calibri"/>
                          <a:cs typeface="Times New Roman" pitchFamily="18" charset="0"/>
                        </a:rPr>
                        <a:t>   </a:t>
                      </a:r>
                    </a:p>
                  </a:txBody>
                  <a:tcPr marL="90879" marR="90879" marT="9467" marB="0">
                    <a:solidFill>
                      <a:schemeClr val="bg1"/>
                    </a:solidFill>
                  </a:tcPr>
                </a:tc>
                <a:tc hMerge="1">
                  <a:txBody>
                    <a:bodyPr/>
                    <a:lstStyle/>
                    <a:p>
                      <a:endParaRPr lang="ru-RU"/>
                    </a:p>
                  </a:txBody>
                  <a:tcPr/>
                </a:tc>
              </a:tr>
              <a:tr h="2160240">
                <a:tc gridSpan="2">
                  <a:txBody>
                    <a:bodyPr/>
                    <a:lstStyle/>
                    <a:p>
                      <a:pPr marL="0" marR="0" indent="0" algn="l" defTabSz="914400" rtl="0" eaLnBrk="1" fontAlgn="auto" latinLnBrk="0" hangingPunct="1">
                        <a:lnSpc>
                          <a:spcPct val="115000"/>
                        </a:lnSpc>
                        <a:spcBef>
                          <a:spcPts val="0"/>
                        </a:spcBef>
                        <a:spcAft>
                          <a:spcPts val="0"/>
                        </a:spcAft>
                        <a:buClrTx/>
                        <a:buSzTx/>
                        <a:buFontTx/>
                        <a:buNone/>
                        <a:tabLst>
                          <a:tab pos="2185035" algn="l"/>
                        </a:tabLst>
                        <a:defRPr/>
                      </a:pPr>
                      <a:endParaRPr lang="ru-RU" sz="1100" b="1" dirty="0" smtClean="0">
                        <a:solidFill>
                          <a:srgbClr val="FF0000"/>
                        </a:solidFill>
                        <a:effectLst/>
                        <a:latin typeface="Times New Roman" pitchFamily="18" charset="0"/>
                        <a:ea typeface="Calibri"/>
                        <a:cs typeface="Times New Roman" pitchFamily="18" charset="0"/>
                      </a:endParaRPr>
                    </a:p>
                  </a:txBody>
                  <a:tcPr marL="90879" marR="90879" marT="9467" marB="0">
                    <a:solidFill>
                      <a:schemeClr val="bg1"/>
                    </a:solidFill>
                  </a:tcPr>
                </a:tc>
                <a:tc hMerge="1">
                  <a:txBody>
                    <a:bodyPr/>
                    <a:lstStyle/>
                    <a:p>
                      <a:endParaRPr lang="ru-RU" sz="1050" b="1" dirty="0">
                        <a:effectLst/>
                        <a:latin typeface="Times New Roman" panose="02020603050405020304" pitchFamily="18" charset="0"/>
                        <a:ea typeface="Calibri"/>
                        <a:cs typeface="Times New Roman" panose="02020603050405020304" pitchFamily="18" charset="0"/>
                      </a:endParaRPr>
                    </a:p>
                  </a:txBody>
                  <a:tcPr marL="68159" marR="68159" marT="9467" marB="0">
                    <a:solidFill>
                      <a:schemeClr val="bg1"/>
                    </a:solidFill>
                  </a:tcPr>
                </a:tc>
              </a:tr>
            </a:tbl>
          </a:graphicData>
        </a:graphic>
      </p:graphicFrame>
      <p:sp>
        <p:nvSpPr>
          <p:cNvPr id="7" name="Rectangle 3"/>
          <p:cNvSpPr>
            <a:spLocks noChangeArrowheads="1"/>
          </p:cNvSpPr>
          <p:nvPr/>
        </p:nvSpPr>
        <p:spPr bwMode="auto">
          <a:xfrm>
            <a:off x="7"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latin typeface="Arial Narrow" pitchFamily="34" charset="0"/>
            </a:endParaRPr>
          </a:p>
        </p:txBody>
      </p:sp>
      <p:graphicFrame>
        <p:nvGraphicFramePr>
          <p:cNvPr id="8" name="Объект 7"/>
          <p:cNvGraphicFramePr>
            <a:graphicFrameLocks noChangeAspect="1"/>
          </p:cNvGraphicFramePr>
          <p:nvPr>
            <p:extLst>
              <p:ext uri="{D42A27DB-BD31-4B8C-83A1-F6EECF244321}">
                <p14:modId xmlns:p14="http://schemas.microsoft.com/office/powerpoint/2010/main" xmlns="" val="2005963154"/>
              </p:ext>
            </p:extLst>
          </p:nvPr>
        </p:nvGraphicFramePr>
        <p:xfrm>
          <a:off x="6911450" y="3136196"/>
          <a:ext cx="2524921" cy="539342"/>
        </p:xfrm>
        <a:graphic>
          <a:graphicData uri="http://schemas.openxmlformats.org/presentationml/2006/ole">
            <p:oleObj spid="_x0000_s2302" name="Формула" r:id="rId4" imgW="1497950" imgH="431613" progId="Equation.3">
              <p:embed/>
            </p:oleObj>
          </a:graphicData>
        </a:graphic>
      </p:graphicFrame>
      <p:sp>
        <p:nvSpPr>
          <p:cNvPr id="12" name="Rectangle 8"/>
          <p:cNvSpPr>
            <a:spLocks noChangeArrowheads="1"/>
          </p:cNvSpPr>
          <p:nvPr/>
        </p:nvSpPr>
        <p:spPr bwMode="auto">
          <a:xfrm>
            <a:off x="7"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latin typeface="Arial Narrow" pitchFamily="34" charset="0"/>
            </a:endParaRPr>
          </a:p>
        </p:txBody>
      </p:sp>
      <p:graphicFrame>
        <p:nvGraphicFramePr>
          <p:cNvPr id="14" name="Объект 13"/>
          <p:cNvGraphicFramePr>
            <a:graphicFrameLocks noChangeAspect="1"/>
          </p:cNvGraphicFramePr>
          <p:nvPr>
            <p:extLst>
              <p:ext uri="{D42A27DB-BD31-4B8C-83A1-F6EECF244321}">
                <p14:modId xmlns:p14="http://schemas.microsoft.com/office/powerpoint/2010/main" xmlns="" val="3417996955"/>
              </p:ext>
            </p:extLst>
          </p:nvPr>
        </p:nvGraphicFramePr>
        <p:xfrm>
          <a:off x="2199497" y="3882033"/>
          <a:ext cx="1408155" cy="288032"/>
        </p:xfrm>
        <a:graphic>
          <a:graphicData uri="http://schemas.openxmlformats.org/presentationml/2006/ole">
            <p:oleObj spid="_x0000_s2303" name="Формула" r:id="rId5" imgW="838200" imgH="228600" progId="Equation.3">
              <p:embed/>
            </p:oleObj>
          </a:graphicData>
        </a:graphic>
      </p:graphicFrame>
      <p:sp>
        <p:nvSpPr>
          <p:cNvPr id="15" name="Rectangle 11"/>
          <p:cNvSpPr>
            <a:spLocks noChangeArrowheads="1"/>
          </p:cNvSpPr>
          <p:nvPr/>
        </p:nvSpPr>
        <p:spPr bwMode="auto">
          <a:xfrm>
            <a:off x="7" y="-184666"/>
            <a:ext cx="18473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solidFill>
                <a:prstClr val="black"/>
              </a:solidFill>
              <a:latin typeface="Arial Narrow" pitchFamily="34" charset="0"/>
            </a:endParaRPr>
          </a:p>
        </p:txBody>
      </p:sp>
      <p:graphicFrame>
        <p:nvGraphicFramePr>
          <p:cNvPr id="16" name="Объект 15"/>
          <p:cNvGraphicFramePr>
            <a:graphicFrameLocks noChangeAspect="1"/>
          </p:cNvGraphicFramePr>
          <p:nvPr>
            <p:extLst>
              <p:ext uri="{D42A27DB-BD31-4B8C-83A1-F6EECF244321}">
                <p14:modId xmlns:p14="http://schemas.microsoft.com/office/powerpoint/2010/main" xmlns="" val="662020320"/>
              </p:ext>
            </p:extLst>
          </p:nvPr>
        </p:nvGraphicFramePr>
        <p:xfrm>
          <a:off x="4717255" y="3801427"/>
          <a:ext cx="1369436" cy="300608"/>
        </p:xfrm>
        <a:graphic>
          <a:graphicData uri="http://schemas.openxmlformats.org/presentationml/2006/ole">
            <p:oleObj spid="_x0000_s2304" name="Формула" r:id="rId6" imgW="787400" imgH="228600" progId="Equation.3">
              <p:embed/>
            </p:oleObj>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xmlns="" val="1291990403"/>
              </p:ext>
            </p:extLst>
          </p:nvPr>
        </p:nvGraphicFramePr>
        <p:xfrm>
          <a:off x="678824" y="4344100"/>
          <a:ext cx="10699621" cy="1962912"/>
        </p:xfrm>
        <a:graphic>
          <a:graphicData uri="http://schemas.openxmlformats.org/drawingml/2006/table">
            <a:tbl>
              <a:tblPr firstRow="1" firstCol="1" bandRow="1"/>
              <a:tblGrid>
                <a:gridCol w="712655"/>
                <a:gridCol w="8832981"/>
                <a:gridCol w="1153985"/>
              </a:tblGrid>
              <a:tr h="272164">
                <a:tc>
                  <a:txBody>
                    <a:bodyPr/>
                    <a:lstStyle/>
                    <a:p>
                      <a:pPr algn="ctr">
                        <a:lnSpc>
                          <a:spcPct val="115000"/>
                        </a:lnSpc>
                        <a:spcAft>
                          <a:spcPts val="0"/>
                        </a:spcAft>
                        <a:tabLst>
                          <a:tab pos="2185035" algn="l"/>
                        </a:tabLst>
                      </a:pPr>
                      <a:r>
                        <a:rPr lang="ru-RU" sz="1600" b="1" dirty="0">
                          <a:effectLst/>
                          <a:latin typeface="Arial Narrow" pitchFamily="34" charset="0"/>
                          <a:ea typeface="Calibri"/>
                          <a:cs typeface="Times New Roman"/>
                        </a:rPr>
                        <a:t>№</a:t>
                      </a:r>
                      <a:endParaRPr lang="ru-RU" sz="1600" dirty="0">
                        <a:effectLst/>
                        <a:latin typeface="Arial Narrow" pitchFamily="34" charset="0"/>
                        <a:ea typeface="Calibri"/>
                        <a:cs typeface="Times New Roman"/>
                      </a:endParaRPr>
                    </a:p>
                  </a:txBody>
                  <a:tcPr marL="70691" marR="706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600" b="1" dirty="0" smtClean="0">
                          <a:effectLst/>
                          <a:latin typeface="Times New Roman" pitchFamily="18" charset="0"/>
                          <a:ea typeface="Calibri"/>
                          <a:cs typeface="Times New Roman" pitchFamily="18" charset="0"/>
                        </a:rPr>
                        <a:t>Дескрипторлар</a:t>
                      </a:r>
                      <a:endParaRPr lang="ru-RU" sz="1600" dirty="0">
                        <a:effectLst/>
                        <a:latin typeface="Times New Roman" pitchFamily="18" charset="0"/>
                        <a:ea typeface="Calibri"/>
                        <a:cs typeface="Times New Roman" pitchFamily="18" charset="0"/>
                      </a:endParaRPr>
                    </a:p>
                  </a:txBody>
                  <a:tcPr marL="70691" marR="706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smtClean="0">
                          <a:effectLst/>
                          <a:latin typeface="Arial Narrow" pitchFamily="34" charset="0"/>
                          <a:ea typeface="Calibri"/>
                          <a:cs typeface="Times New Roman"/>
                        </a:rPr>
                        <a:t>Балл</a:t>
                      </a:r>
                      <a:endParaRPr lang="ru-RU" sz="1600" dirty="0">
                        <a:effectLst/>
                        <a:latin typeface="Arial Narrow" pitchFamily="34" charset="0"/>
                        <a:ea typeface="Calibri"/>
                        <a:cs typeface="Times New Roman"/>
                      </a:endParaRPr>
                    </a:p>
                  </a:txBody>
                  <a:tcPr marL="70691" marR="706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1627">
                <a:tc rowSpan="4">
                  <a:txBody>
                    <a:bodyPr/>
                    <a:lstStyle/>
                    <a:p>
                      <a:pPr algn="ctr"/>
                      <a:r>
                        <a:rPr lang="kk-KZ" sz="1800" dirty="0" smtClean="0">
                          <a:latin typeface="Arial Narrow" pitchFamily="34" charset="0"/>
                          <a:cs typeface="Times New Roman" panose="02020603050405020304" pitchFamily="18" charset="0"/>
                        </a:rPr>
                        <a:t>1</a:t>
                      </a:r>
                      <a:endParaRPr lang="ru-RU" sz="1800" dirty="0">
                        <a:latin typeface="Arial Narrow" pitchFamily="34" charset="0"/>
                        <a:cs typeface="Times New Roman" panose="02020603050405020304" pitchFamily="18" charset="0"/>
                      </a:endParaRPr>
                    </a:p>
                  </a:txBody>
                  <a:tcPr marL="70691" marR="706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2185035" algn="l"/>
                        </a:tabLst>
                      </a:pPr>
                      <a:r>
                        <a:rPr lang="ru-RU" sz="1600" dirty="0" err="1" smtClean="0">
                          <a:effectLst/>
                          <a:latin typeface="Times New Roman" pitchFamily="18" charset="0"/>
                          <a:ea typeface="Calibri"/>
                          <a:cs typeface="Times New Roman" pitchFamily="18" charset="0"/>
                        </a:rPr>
                        <a:t>Бірмүшелердің</a:t>
                      </a:r>
                      <a:r>
                        <a:rPr lang="ru-RU" sz="1600" baseline="0" dirty="0" smtClean="0">
                          <a:effectLst/>
                          <a:latin typeface="Times New Roman" pitchFamily="18" charset="0"/>
                          <a:ea typeface="Calibri"/>
                          <a:cs typeface="Times New Roman" pitchFamily="18" charset="0"/>
                        </a:rPr>
                        <a:t> </a:t>
                      </a:r>
                      <a:r>
                        <a:rPr lang="ru-RU" sz="1600" baseline="0" dirty="0" err="1" smtClean="0">
                          <a:effectLst/>
                          <a:latin typeface="Times New Roman" pitchFamily="18" charset="0"/>
                          <a:ea typeface="Calibri"/>
                          <a:cs typeface="Times New Roman" pitchFamily="18" charset="0"/>
                        </a:rPr>
                        <a:t>коэффициенттерін</a:t>
                      </a:r>
                      <a:r>
                        <a:rPr lang="ru-RU" sz="1600" baseline="0" dirty="0" smtClean="0">
                          <a:effectLst/>
                          <a:latin typeface="Times New Roman" pitchFamily="18" charset="0"/>
                          <a:ea typeface="Calibri"/>
                          <a:cs typeface="Times New Roman" pitchFamily="18" charset="0"/>
                        </a:rPr>
                        <a:t> </a:t>
                      </a:r>
                      <a:r>
                        <a:rPr lang="ru-RU" sz="1600" baseline="0" dirty="0" err="1" smtClean="0">
                          <a:effectLst/>
                          <a:latin typeface="Times New Roman" pitchFamily="18" charset="0"/>
                          <a:ea typeface="Calibri"/>
                          <a:cs typeface="Times New Roman" pitchFamily="18" charset="0"/>
                        </a:rPr>
                        <a:t>көбейтеді</a:t>
                      </a:r>
                      <a:endParaRPr lang="ru-RU" sz="1600" dirty="0">
                        <a:effectLst/>
                        <a:latin typeface="Times New Roman" pitchFamily="18" charset="0"/>
                        <a:ea typeface="Calibri"/>
                        <a:cs typeface="Times New Roman" pitchFamily="18" charset="0"/>
                      </a:endParaRPr>
                    </a:p>
                  </a:txBody>
                  <a:tcPr marL="70691" marR="706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185035" algn="l"/>
                        </a:tabLst>
                      </a:pPr>
                      <a:r>
                        <a:rPr lang="ru-RU" sz="1600">
                          <a:effectLst/>
                          <a:latin typeface="Arial Narrow" pitchFamily="34" charset="0"/>
                          <a:ea typeface="Calibri"/>
                          <a:cs typeface="Times New Roman"/>
                        </a:rPr>
                        <a:t>1</a:t>
                      </a:r>
                    </a:p>
                  </a:txBody>
                  <a:tcPr marL="70691" marR="706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1627">
                <a:tc vMerge="1">
                  <a:txBody>
                    <a:bodyPr/>
                    <a:lstStyle/>
                    <a:p>
                      <a:endParaRPr lang="ru-RU"/>
                    </a:p>
                  </a:txBody>
                  <a:tcPr/>
                </a:tc>
                <a:tc>
                  <a:txBody>
                    <a:bodyPr/>
                    <a:lstStyle/>
                    <a:p>
                      <a:pPr>
                        <a:lnSpc>
                          <a:spcPct val="115000"/>
                        </a:lnSpc>
                        <a:spcAft>
                          <a:spcPts val="0"/>
                        </a:spcAft>
                        <a:tabLst>
                          <a:tab pos="2185035" algn="l"/>
                        </a:tabLst>
                      </a:pPr>
                      <a:r>
                        <a:rPr lang="ru-RU" sz="1600" dirty="0" err="1" smtClean="0">
                          <a:effectLst/>
                          <a:latin typeface="Times New Roman" pitchFamily="18" charset="0"/>
                          <a:ea typeface="Calibri"/>
                          <a:cs typeface="Times New Roman" pitchFamily="18" charset="0"/>
                        </a:rPr>
                        <a:t>Айнымалыларды</a:t>
                      </a:r>
                      <a:r>
                        <a:rPr lang="ru-RU" sz="1600" dirty="0" smtClean="0">
                          <a:effectLst/>
                          <a:latin typeface="Times New Roman" pitchFamily="18" charset="0"/>
                          <a:ea typeface="Calibri"/>
                          <a:cs typeface="Times New Roman" pitchFamily="18" charset="0"/>
                        </a:rPr>
                        <a:t> </a:t>
                      </a:r>
                      <a:r>
                        <a:rPr lang="ru-RU" sz="1600" dirty="0" err="1" smtClean="0">
                          <a:effectLst/>
                          <a:latin typeface="Times New Roman" pitchFamily="18" charset="0"/>
                          <a:ea typeface="Calibri"/>
                          <a:cs typeface="Times New Roman" pitchFamily="18" charset="0"/>
                        </a:rPr>
                        <a:t>көбейткенде</a:t>
                      </a:r>
                      <a:r>
                        <a:rPr lang="ru-RU" sz="1600" dirty="0" smtClean="0">
                          <a:effectLst/>
                          <a:latin typeface="Times New Roman" pitchFamily="18" charset="0"/>
                          <a:ea typeface="Calibri"/>
                          <a:cs typeface="Times New Roman" pitchFamily="18" charset="0"/>
                        </a:rPr>
                        <a:t> </a:t>
                      </a:r>
                      <a:r>
                        <a:rPr lang="ru-RU" sz="1600" dirty="0" err="1" smtClean="0">
                          <a:effectLst/>
                          <a:latin typeface="Times New Roman" pitchFamily="18" charset="0"/>
                          <a:ea typeface="Calibri"/>
                          <a:cs typeface="Times New Roman" pitchFamily="18" charset="0"/>
                        </a:rPr>
                        <a:t>дәреженің</a:t>
                      </a:r>
                      <a:r>
                        <a:rPr lang="ru-RU" sz="1600" dirty="0" smtClean="0">
                          <a:effectLst/>
                          <a:latin typeface="Times New Roman" pitchFamily="18" charset="0"/>
                          <a:ea typeface="Calibri"/>
                          <a:cs typeface="Times New Roman" pitchFamily="18" charset="0"/>
                        </a:rPr>
                        <a:t> </a:t>
                      </a:r>
                      <a:r>
                        <a:rPr lang="ru-RU" sz="1600" dirty="0" err="1" smtClean="0">
                          <a:effectLst/>
                          <a:latin typeface="Times New Roman" pitchFamily="18" charset="0"/>
                          <a:ea typeface="Calibri"/>
                          <a:cs typeface="Times New Roman" pitchFamily="18" charset="0"/>
                        </a:rPr>
                        <a:t>қасиеттерін</a:t>
                      </a:r>
                      <a:r>
                        <a:rPr lang="ru-RU" sz="1600" dirty="0" smtClean="0">
                          <a:effectLst/>
                          <a:latin typeface="Times New Roman" pitchFamily="18" charset="0"/>
                          <a:ea typeface="Calibri"/>
                          <a:cs typeface="Times New Roman" pitchFamily="18" charset="0"/>
                        </a:rPr>
                        <a:t> </a:t>
                      </a:r>
                      <a:r>
                        <a:rPr lang="ru-RU" sz="1600" dirty="0" err="1" smtClean="0">
                          <a:effectLst/>
                          <a:latin typeface="Times New Roman" pitchFamily="18" charset="0"/>
                          <a:ea typeface="Calibri"/>
                          <a:cs typeface="Times New Roman" pitchFamily="18" charset="0"/>
                        </a:rPr>
                        <a:t>қолданады</a:t>
                      </a:r>
                      <a:endParaRPr lang="ru-RU" sz="1600" dirty="0">
                        <a:effectLst/>
                        <a:latin typeface="Times New Roman" pitchFamily="18" charset="0"/>
                        <a:ea typeface="Calibri"/>
                        <a:cs typeface="Times New Roman" pitchFamily="18" charset="0"/>
                      </a:endParaRPr>
                    </a:p>
                  </a:txBody>
                  <a:tcPr marL="70691" marR="706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185035" algn="l"/>
                        </a:tabLst>
                      </a:pPr>
                      <a:r>
                        <a:rPr lang="ru-RU" sz="1600">
                          <a:effectLst/>
                          <a:latin typeface="Arial Narrow" pitchFamily="34" charset="0"/>
                          <a:ea typeface="Calibri"/>
                          <a:cs typeface="Times New Roman"/>
                        </a:rPr>
                        <a:t>1</a:t>
                      </a:r>
                    </a:p>
                  </a:txBody>
                  <a:tcPr marL="70691" marR="706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1627">
                <a:tc vMerge="1">
                  <a:txBody>
                    <a:bodyPr/>
                    <a:lstStyle/>
                    <a:p>
                      <a:endParaRPr lang="ru-RU"/>
                    </a:p>
                  </a:txBody>
                  <a:tcPr/>
                </a:tc>
                <a:tc>
                  <a:txBody>
                    <a:bodyPr/>
                    <a:lstStyle/>
                    <a:p>
                      <a:pPr>
                        <a:lnSpc>
                          <a:spcPct val="115000"/>
                        </a:lnSpc>
                        <a:spcAft>
                          <a:spcPts val="0"/>
                        </a:spcAft>
                        <a:tabLst>
                          <a:tab pos="2185035" algn="l"/>
                        </a:tabLst>
                      </a:pPr>
                      <a:r>
                        <a:rPr kumimoji="0" lang="ru-RU" sz="1600" kern="1200" dirty="0" err="1" smtClean="0">
                          <a:solidFill>
                            <a:schemeClr val="tx1"/>
                          </a:solidFill>
                          <a:effectLst/>
                          <a:latin typeface="Times New Roman" pitchFamily="18" charset="0"/>
                          <a:ea typeface="+mn-ea"/>
                          <a:cs typeface="Times New Roman" pitchFamily="18" charset="0"/>
                        </a:rPr>
                        <a:t>Бірмүшені</a:t>
                      </a:r>
                      <a:r>
                        <a:rPr kumimoji="0" lang="ru-RU" sz="1600" kern="1200" dirty="0" smtClean="0">
                          <a:solidFill>
                            <a:schemeClr val="tx1"/>
                          </a:solidFill>
                          <a:effectLst/>
                          <a:latin typeface="Times New Roman" pitchFamily="18" charset="0"/>
                          <a:ea typeface="+mn-ea"/>
                          <a:cs typeface="Times New Roman" pitchFamily="18" charset="0"/>
                        </a:rPr>
                        <a:t> стандарт </a:t>
                      </a:r>
                      <a:r>
                        <a:rPr kumimoji="0" lang="ru-RU" sz="1600" kern="1200" dirty="0" err="1" smtClean="0">
                          <a:solidFill>
                            <a:schemeClr val="tx1"/>
                          </a:solidFill>
                          <a:effectLst/>
                          <a:latin typeface="Times New Roman" pitchFamily="18" charset="0"/>
                          <a:ea typeface="+mn-ea"/>
                          <a:cs typeface="Times New Roman" pitchFamily="18" charset="0"/>
                        </a:rPr>
                        <a:t>түрде</a:t>
                      </a:r>
                      <a:r>
                        <a:rPr kumimoji="0" lang="ru-RU" sz="1600" kern="1200" dirty="0" smtClean="0">
                          <a:solidFill>
                            <a:schemeClr val="tx1"/>
                          </a:solidFill>
                          <a:effectLst/>
                          <a:latin typeface="Times New Roman" pitchFamily="18" charset="0"/>
                          <a:ea typeface="+mn-ea"/>
                          <a:cs typeface="Times New Roman" pitchFamily="18" charset="0"/>
                        </a:rPr>
                        <a:t>  </a:t>
                      </a:r>
                      <a:r>
                        <a:rPr kumimoji="0" lang="ru-RU" sz="1600" kern="1200" dirty="0" err="1" smtClean="0">
                          <a:solidFill>
                            <a:schemeClr val="tx1"/>
                          </a:solidFill>
                          <a:effectLst/>
                          <a:latin typeface="Times New Roman" pitchFamily="18" charset="0"/>
                          <a:ea typeface="+mn-ea"/>
                          <a:cs typeface="Times New Roman" pitchFamily="18" charset="0"/>
                        </a:rPr>
                        <a:t>жазады</a:t>
                      </a:r>
                      <a:endParaRPr lang="ru-RU" sz="1600" dirty="0">
                        <a:effectLst/>
                        <a:latin typeface="Times New Roman" pitchFamily="18" charset="0"/>
                        <a:ea typeface="Calibri"/>
                        <a:cs typeface="Times New Roman" pitchFamily="18" charset="0"/>
                      </a:endParaRPr>
                    </a:p>
                  </a:txBody>
                  <a:tcPr marL="70691" marR="706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185035" algn="l"/>
                        </a:tabLst>
                      </a:pPr>
                      <a:r>
                        <a:rPr lang="ru-RU" sz="1600" dirty="0">
                          <a:effectLst/>
                          <a:latin typeface="Arial Narrow" pitchFamily="34" charset="0"/>
                          <a:ea typeface="Calibri"/>
                          <a:cs typeface="Times New Roman"/>
                        </a:rPr>
                        <a:t>1</a:t>
                      </a:r>
                    </a:p>
                  </a:txBody>
                  <a:tcPr marL="70691" marR="706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1627">
                <a:tc vMerge="1">
                  <a:txBody>
                    <a:bodyPr/>
                    <a:lstStyle/>
                    <a:p>
                      <a:endParaRPr lang="ru-RU"/>
                    </a:p>
                  </a:txBody>
                  <a:tcPr/>
                </a:tc>
                <a:tc>
                  <a:txBody>
                    <a:bodyPr/>
                    <a:lstStyle/>
                    <a:p>
                      <a:pPr>
                        <a:lnSpc>
                          <a:spcPct val="115000"/>
                        </a:lnSpc>
                        <a:spcAft>
                          <a:spcPts val="0"/>
                        </a:spcAft>
                        <a:tabLst>
                          <a:tab pos="2185035" algn="l"/>
                        </a:tabLst>
                      </a:pPr>
                      <a:r>
                        <a:rPr lang="ru-RU" sz="1600" dirty="0" err="1" smtClean="0">
                          <a:effectLst/>
                          <a:latin typeface="Times New Roman" pitchFamily="18" charset="0"/>
                          <a:ea typeface="Calibri"/>
                          <a:cs typeface="Times New Roman" pitchFamily="18" charset="0"/>
                        </a:rPr>
                        <a:t>Бірмүшенің</a:t>
                      </a:r>
                      <a:r>
                        <a:rPr lang="ru-RU" sz="1600" dirty="0" smtClean="0">
                          <a:effectLst/>
                          <a:latin typeface="Times New Roman" pitchFamily="18" charset="0"/>
                          <a:ea typeface="Calibri"/>
                          <a:cs typeface="Times New Roman" pitchFamily="18" charset="0"/>
                        </a:rPr>
                        <a:t> </a:t>
                      </a:r>
                      <a:r>
                        <a:rPr lang="ru-RU" sz="1600" dirty="0" err="1" smtClean="0">
                          <a:effectLst/>
                          <a:latin typeface="Times New Roman" pitchFamily="18" charset="0"/>
                          <a:ea typeface="Calibri"/>
                          <a:cs typeface="Times New Roman" pitchFamily="18" charset="0"/>
                        </a:rPr>
                        <a:t>коэффициентін</a:t>
                      </a:r>
                      <a:r>
                        <a:rPr lang="ru-RU" sz="1600" baseline="0" dirty="0" smtClean="0">
                          <a:effectLst/>
                          <a:latin typeface="Times New Roman" pitchFamily="18" charset="0"/>
                          <a:ea typeface="Calibri"/>
                          <a:cs typeface="Times New Roman" pitchFamily="18" charset="0"/>
                        </a:rPr>
                        <a:t> </a:t>
                      </a:r>
                      <a:r>
                        <a:rPr lang="ru-RU" sz="1600" baseline="0" dirty="0" err="1" smtClean="0">
                          <a:effectLst/>
                          <a:latin typeface="Times New Roman" pitchFamily="18" charset="0"/>
                          <a:ea typeface="Calibri"/>
                          <a:cs typeface="Times New Roman" pitchFamily="18" charset="0"/>
                        </a:rPr>
                        <a:t>көрсетеді</a:t>
                      </a:r>
                      <a:endParaRPr lang="ru-RU" sz="1600" dirty="0">
                        <a:effectLst/>
                        <a:latin typeface="Times New Roman" pitchFamily="18" charset="0"/>
                        <a:ea typeface="Calibri"/>
                        <a:cs typeface="Times New Roman" pitchFamily="18" charset="0"/>
                      </a:endParaRPr>
                    </a:p>
                  </a:txBody>
                  <a:tcPr marL="70691" marR="706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185035" algn="l"/>
                        </a:tabLst>
                      </a:pPr>
                      <a:r>
                        <a:rPr lang="ru-RU" sz="1600" dirty="0">
                          <a:effectLst/>
                          <a:latin typeface="Arial Narrow" pitchFamily="34" charset="0"/>
                          <a:ea typeface="Calibri"/>
                          <a:cs typeface="Times New Roman"/>
                        </a:rPr>
                        <a:t>1</a:t>
                      </a:r>
                    </a:p>
                  </a:txBody>
                  <a:tcPr marL="70691" marR="706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1627">
                <a:tc rowSpan="2">
                  <a:txBody>
                    <a:bodyPr/>
                    <a:lstStyle/>
                    <a:p>
                      <a:pPr algn="ctr"/>
                      <a:r>
                        <a:rPr lang="kk-KZ" sz="1800" dirty="0" smtClean="0">
                          <a:latin typeface="Arial Narrow" pitchFamily="34" charset="0"/>
                          <a:cs typeface="Times New Roman" panose="02020603050405020304" pitchFamily="18" charset="0"/>
                        </a:rPr>
                        <a:t>2</a:t>
                      </a:r>
                      <a:endParaRPr lang="ru-RU" sz="1800" dirty="0">
                        <a:latin typeface="Arial Narrow" pitchFamily="34" charset="0"/>
                        <a:cs typeface="Times New Roman" panose="02020603050405020304" pitchFamily="18" charset="0"/>
                      </a:endParaRPr>
                    </a:p>
                  </a:txBody>
                  <a:tcPr marL="70691" marR="706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tabLst>
                          <a:tab pos="2185035" algn="l"/>
                        </a:tabLst>
                      </a:pPr>
                      <a:r>
                        <a:rPr lang="ru-RU" sz="1600" dirty="0" err="1" smtClean="0">
                          <a:effectLst/>
                          <a:latin typeface="Times New Roman" pitchFamily="18" charset="0"/>
                          <a:ea typeface="Calibri"/>
                          <a:cs typeface="Times New Roman" pitchFamily="18" charset="0"/>
                        </a:rPr>
                        <a:t>Көпмүшелердің</a:t>
                      </a:r>
                      <a:r>
                        <a:rPr lang="ru-RU" sz="1600" dirty="0" smtClean="0">
                          <a:effectLst/>
                          <a:latin typeface="Times New Roman" pitchFamily="18" charset="0"/>
                          <a:ea typeface="Calibri"/>
                          <a:cs typeface="Times New Roman" pitchFamily="18" charset="0"/>
                        </a:rPr>
                        <a:t> </a:t>
                      </a:r>
                      <a:r>
                        <a:rPr lang="ru-RU" sz="1600" dirty="0" err="1" smtClean="0">
                          <a:effectLst/>
                          <a:latin typeface="Times New Roman" pitchFamily="18" charset="0"/>
                          <a:ea typeface="Calibri"/>
                          <a:cs typeface="Times New Roman" pitchFamily="18" charset="0"/>
                        </a:rPr>
                        <a:t>қосындысын</a:t>
                      </a:r>
                      <a:r>
                        <a:rPr lang="ru-RU" sz="1600" baseline="0" dirty="0" smtClean="0">
                          <a:effectLst/>
                          <a:latin typeface="Times New Roman" pitchFamily="18" charset="0"/>
                          <a:ea typeface="Calibri"/>
                          <a:cs typeface="Times New Roman" pitchFamily="18" charset="0"/>
                        </a:rPr>
                        <a:t> </a:t>
                      </a:r>
                      <a:r>
                        <a:rPr lang="ru-RU" sz="1600" baseline="0" dirty="0" err="1" smtClean="0">
                          <a:effectLst/>
                          <a:latin typeface="Times New Roman" pitchFamily="18" charset="0"/>
                          <a:ea typeface="Calibri"/>
                          <a:cs typeface="Times New Roman" pitchFamily="18" charset="0"/>
                        </a:rPr>
                        <a:t>табады</a:t>
                      </a:r>
                      <a:endParaRPr lang="ru-RU" sz="1600" dirty="0">
                        <a:effectLst/>
                        <a:latin typeface="Times New Roman" pitchFamily="18" charset="0"/>
                        <a:ea typeface="Calibri"/>
                        <a:cs typeface="Times New Roman" pitchFamily="18" charset="0"/>
                      </a:endParaRPr>
                    </a:p>
                  </a:txBody>
                  <a:tcPr marL="70691" marR="706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185035" algn="l"/>
                        </a:tabLst>
                      </a:pPr>
                      <a:r>
                        <a:rPr lang="ru-RU" sz="1600" dirty="0">
                          <a:effectLst/>
                          <a:latin typeface="Arial Narrow" pitchFamily="34" charset="0"/>
                          <a:ea typeface="Calibri"/>
                          <a:cs typeface="Times New Roman"/>
                        </a:rPr>
                        <a:t>1</a:t>
                      </a:r>
                    </a:p>
                  </a:txBody>
                  <a:tcPr marL="70691" marR="706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1627">
                <a:tc vMerge="1">
                  <a:txBody>
                    <a:bodyPr/>
                    <a:lstStyle/>
                    <a:p>
                      <a:endParaRPr lang="ru-RU"/>
                    </a:p>
                  </a:txBody>
                  <a:tcPr/>
                </a:tc>
                <a:tc>
                  <a:txBody>
                    <a:bodyPr/>
                    <a:lstStyle/>
                    <a:p>
                      <a:pPr>
                        <a:lnSpc>
                          <a:spcPct val="115000"/>
                        </a:lnSpc>
                        <a:spcAft>
                          <a:spcPts val="0"/>
                        </a:spcAft>
                        <a:tabLst>
                          <a:tab pos="2185035" algn="l"/>
                        </a:tabLst>
                      </a:pPr>
                      <a:r>
                        <a:rPr lang="ru-RU" sz="1600" dirty="0" err="1" smtClean="0">
                          <a:effectLst/>
                          <a:latin typeface="Times New Roman" pitchFamily="18" charset="0"/>
                          <a:ea typeface="Calibri"/>
                          <a:cs typeface="Times New Roman" pitchFamily="18" charset="0"/>
                        </a:rPr>
                        <a:t>Көпмүшелердің</a:t>
                      </a:r>
                      <a:r>
                        <a:rPr lang="ru-RU" sz="1600" dirty="0" smtClean="0">
                          <a:effectLst/>
                          <a:latin typeface="Times New Roman" pitchFamily="18" charset="0"/>
                          <a:ea typeface="Calibri"/>
                          <a:cs typeface="Times New Roman" pitchFamily="18" charset="0"/>
                        </a:rPr>
                        <a:t> </a:t>
                      </a:r>
                      <a:r>
                        <a:rPr lang="ru-RU" sz="1600" dirty="0" err="1" smtClean="0">
                          <a:effectLst/>
                          <a:latin typeface="Times New Roman" pitchFamily="18" charset="0"/>
                          <a:ea typeface="Calibri"/>
                          <a:cs typeface="Times New Roman" pitchFamily="18" charset="0"/>
                        </a:rPr>
                        <a:t>айырмасын</a:t>
                      </a:r>
                      <a:r>
                        <a:rPr lang="ru-RU" sz="1600" baseline="0" dirty="0" err="1" smtClean="0">
                          <a:effectLst/>
                          <a:latin typeface="Times New Roman" pitchFamily="18" charset="0"/>
                          <a:ea typeface="Calibri"/>
                          <a:cs typeface="Times New Roman" pitchFamily="18" charset="0"/>
                        </a:rPr>
                        <a:t>табады</a:t>
                      </a:r>
                      <a:endParaRPr lang="ru-RU" sz="1600" dirty="0">
                        <a:effectLst/>
                        <a:latin typeface="Times New Roman" pitchFamily="18" charset="0"/>
                        <a:ea typeface="Calibri"/>
                        <a:cs typeface="Times New Roman" pitchFamily="18" charset="0"/>
                      </a:endParaRPr>
                    </a:p>
                  </a:txBody>
                  <a:tcPr marL="70691" marR="706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2185035" algn="l"/>
                        </a:tabLst>
                      </a:pPr>
                      <a:r>
                        <a:rPr lang="ru-RU" sz="1600" dirty="0">
                          <a:effectLst/>
                          <a:latin typeface="Arial Narrow" pitchFamily="34" charset="0"/>
                          <a:ea typeface="Calibri"/>
                          <a:cs typeface="Times New Roman"/>
                        </a:rPr>
                        <a:t>1</a:t>
                      </a:r>
                    </a:p>
                  </a:txBody>
                  <a:tcPr marL="70691" marR="706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3335240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2"/>
          <p:cNvSpPr txBox="1">
            <a:spLocks/>
          </p:cNvSpPr>
          <p:nvPr/>
        </p:nvSpPr>
        <p:spPr>
          <a:xfrm>
            <a:off x="134475" y="204391"/>
            <a:ext cx="11966028" cy="411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400" b="1" dirty="0" err="1" smtClean="0">
                <a:latin typeface="Times New Roman" pitchFamily="18" charset="0"/>
                <a:cs typeface="Times New Roman" pitchFamily="18" charset="0"/>
              </a:rPr>
              <a:t>Оқу</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мақсаттары</a:t>
            </a:r>
            <a:r>
              <a:rPr lang="ru-RU" sz="2400" b="1" dirty="0" smtClean="0">
                <a:latin typeface="Times New Roman" pitchFamily="18" charset="0"/>
                <a:cs typeface="Times New Roman" pitchFamily="18" charset="0"/>
              </a:rPr>
              <a:t> мен </a:t>
            </a:r>
            <a:r>
              <a:rPr lang="ru-RU" sz="2400" b="1" dirty="0" err="1" smtClean="0">
                <a:latin typeface="Times New Roman" pitchFamily="18" charset="0"/>
                <a:cs typeface="Times New Roman" pitchFamily="18" charset="0"/>
              </a:rPr>
              <a:t>бағалау</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критерийлерінің</a:t>
            </a:r>
            <a:r>
              <a:rPr lang="ru-RU" sz="2400" b="1" dirty="0" smtClean="0">
                <a:latin typeface="Times New Roman" pitchFamily="18" charset="0"/>
                <a:cs typeface="Times New Roman" pitchFamily="18" charset="0"/>
              </a:rPr>
              <a:t> ара </a:t>
            </a:r>
            <a:r>
              <a:rPr lang="ru-RU" sz="2400" b="1" dirty="0" err="1" smtClean="0">
                <a:latin typeface="Times New Roman" pitchFamily="18" charset="0"/>
                <a:cs typeface="Times New Roman" pitchFamily="18" charset="0"/>
              </a:rPr>
              <a:t>қатынасы</a:t>
            </a:r>
            <a:endParaRPr lang="ru-RU" sz="2400" b="1" dirty="0">
              <a:latin typeface="Times New Roman" pitchFamily="18" charset="0"/>
              <a:cs typeface="Times New Roman"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xmlns="" val="1499504665"/>
              </p:ext>
            </p:extLst>
          </p:nvPr>
        </p:nvGraphicFramePr>
        <p:xfrm>
          <a:off x="1241944" y="859808"/>
          <a:ext cx="10536073" cy="5843239"/>
        </p:xfrm>
        <a:graphic>
          <a:graphicData uri="http://schemas.openxmlformats.org/drawingml/2006/table">
            <a:tbl>
              <a:tblPr>
                <a:tableStyleId>{5C22544A-7EE6-4342-B048-85BDC9FD1C3A}</a:tableStyleId>
              </a:tblPr>
              <a:tblGrid>
                <a:gridCol w="614152"/>
                <a:gridCol w="996286"/>
                <a:gridCol w="3302758"/>
                <a:gridCol w="1160060"/>
                <a:gridCol w="4462817"/>
              </a:tblGrid>
              <a:tr h="329638">
                <a:tc>
                  <a:txBody>
                    <a:bodyPr/>
                    <a:lstStyle/>
                    <a:p>
                      <a:pPr marL="73025" algn="ctr" fontAlgn="ctr">
                        <a:lnSpc>
                          <a:spcPct val="115000"/>
                        </a:lnSpc>
                        <a:spcAft>
                          <a:spcPts val="0"/>
                        </a:spcAft>
                      </a:pPr>
                      <a:r>
                        <a:rPr lang="ru-RU" sz="1600" b="1" kern="1200" dirty="0" err="1">
                          <a:effectLst/>
                          <a:latin typeface="Times New Roman" panose="02020603050405020304" pitchFamily="18" charset="0"/>
                          <a:cs typeface="Times New Roman" panose="02020603050405020304" pitchFamily="18" charset="0"/>
                        </a:rPr>
                        <a:t>Бөлім</a:t>
                      </a:r>
                      <a:endParaRPr lang="ru-RU" sz="1600" b="1" dirty="0">
                        <a:effectLst/>
                        <a:latin typeface="Times New Roman" panose="02020603050405020304" pitchFamily="18" charset="0"/>
                        <a:ea typeface="Calibri"/>
                        <a:cs typeface="Times New Roman" panose="02020603050405020304" pitchFamily="18" charset="0"/>
                      </a:endParaRPr>
                    </a:p>
                  </a:txBody>
                  <a:tcPr marL="2815" marR="2815" marT="28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3025" algn="ctr" fontAlgn="ctr">
                        <a:lnSpc>
                          <a:spcPct val="115000"/>
                        </a:lnSpc>
                        <a:spcAft>
                          <a:spcPts val="0"/>
                        </a:spcAft>
                      </a:pPr>
                      <a:r>
                        <a:rPr lang="ru-RU" sz="1600" b="1" kern="1200" dirty="0" err="1">
                          <a:effectLst/>
                          <a:latin typeface="Times New Roman" panose="02020603050405020304" pitchFamily="18" charset="0"/>
                          <a:cs typeface="Times New Roman" panose="02020603050405020304" pitchFamily="18" charset="0"/>
                        </a:rPr>
                        <a:t>Бөлімше</a:t>
                      </a:r>
                      <a:r>
                        <a:rPr lang="ru-RU" sz="1600" b="1" kern="1200" dirty="0">
                          <a:effectLst/>
                          <a:latin typeface="Times New Roman" panose="02020603050405020304" pitchFamily="18" charset="0"/>
                          <a:cs typeface="Times New Roman" panose="02020603050405020304" pitchFamily="18" charset="0"/>
                        </a:rPr>
                        <a:t> </a:t>
                      </a:r>
                      <a:endParaRPr lang="ru-RU" sz="1600" b="1" dirty="0">
                        <a:effectLst/>
                        <a:latin typeface="Times New Roman" panose="02020603050405020304" pitchFamily="18" charset="0"/>
                        <a:ea typeface="Calibri"/>
                        <a:cs typeface="Times New Roman" panose="02020603050405020304" pitchFamily="18" charset="0"/>
                      </a:endParaRPr>
                    </a:p>
                  </a:txBody>
                  <a:tcPr marL="2815" marR="2815" marT="28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3025" algn="ctr" fontAlgn="ctr">
                        <a:lnSpc>
                          <a:spcPct val="115000"/>
                        </a:lnSpc>
                        <a:spcAft>
                          <a:spcPts val="0"/>
                        </a:spcAft>
                      </a:pPr>
                      <a:r>
                        <a:rPr lang="ru-RU" sz="1600" b="1" kern="1200" dirty="0" err="1">
                          <a:effectLst/>
                          <a:latin typeface="Times New Roman" panose="02020603050405020304" pitchFamily="18" charset="0"/>
                          <a:cs typeface="Times New Roman" panose="02020603050405020304" pitchFamily="18" charset="0"/>
                        </a:rPr>
                        <a:t>Оқу</a:t>
                      </a:r>
                      <a:r>
                        <a:rPr lang="ru-RU" sz="1600" b="1" kern="1200" dirty="0">
                          <a:effectLst/>
                          <a:latin typeface="Times New Roman" panose="02020603050405020304" pitchFamily="18" charset="0"/>
                          <a:cs typeface="Times New Roman" panose="02020603050405020304" pitchFamily="18" charset="0"/>
                        </a:rPr>
                        <a:t> </a:t>
                      </a:r>
                      <a:r>
                        <a:rPr lang="ru-RU" sz="1600" b="1" kern="1200" dirty="0" err="1">
                          <a:effectLst/>
                          <a:latin typeface="Times New Roman" panose="02020603050405020304" pitchFamily="18" charset="0"/>
                          <a:cs typeface="Times New Roman" panose="02020603050405020304" pitchFamily="18" charset="0"/>
                        </a:rPr>
                        <a:t>мақсаттары</a:t>
                      </a:r>
                      <a:r>
                        <a:rPr lang="ru-RU" sz="1600" b="1" kern="1200" dirty="0">
                          <a:effectLst/>
                          <a:latin typeface="Times New Roman" panose="02020603050405020304" pitchFamily="18" charset="0"/>
                          <a:cs typeface="Times New Roman" panose="02020603050405020304" pitchFamily="18" charset="0"/>
                        </a:rPr>
                        <a:t> </a:t>
                      </a:r>
                      <a:endParaRPr lang="ru-RU" sz="1600" b="1" dirty="0">
                        <a:effectLst/>
                        <a:latin typeface="Times New Roman" panose="02020603050405020304" pitchFamily="18" charset="0"/>
                        <a:ea typeface="Calibri"/>
                        <a:cs typeface="Times New Roman" panose="02020603050405020304" pitchFamily="18" charset="0"/>
                      </a:endParaRPr>
                    </a:p>
                  </a:txBody>
                  <a:tcPr marL="2815" marR="2815" marT="28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3025" algn="ctr" fontAlgn="ctr">
                        <a:lnSpc>
                          <a:spcPct val="115000"/>
                        </a:lnSpc>
                        <a:spcAft>
                          <a:spcPts val="0"/>
                        </a:spcAft>
                      </a:pPr>
                      <a:r>
                        <a:rPr lang="kk-KZ" sz="1600" b="1" kern="1200" dirty="0">
                          <a:effectLst/>
                          <a:latin typeface="Times New Roman" panose="02020603050405020304" pitchFamily="18" charset="0"/>
                          <a:cs typeface="Times New Roman" panose="02020603050405020304" pitchFamily="18" charset="0"/>
                        </a:rPr>
                        <a:t>Ойлау деңгейі</a:t>
                      </a:r>
                      <a:endParaRPr lang="ru-RU" sz="1600" b="1" dirty="0">
                        <a:effectLst/>
                        <a:latin typeface="Times New Roman" panose="02020603050405020304" pitchFamily="18" charset="0"/>
                        <a:ea typeface="Calibri"/>
                        <a:cs typeface="Times New Roman" panose="02020603050405020304" pitchFamily="18" charset="0"/>
                      </a:endParaRPr>
                    </a:p>
                  </a:txBody>
                  <a:tcPr marL="2413" marR="2413" marT="28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3025" algn="ctr" fontAlgn="ctr">
                        <a:lnSpc>
                          <a:spcPct val="115000"/>
                        </a:lnSpc>
                        <a:spcAft>
                          <a:spcPts val="0"/>
                        </a:spcAft>
                      </a:pPr>
                      <a:r>
                        <a:rPr lang="kk-KZ" sz="1600" b="1" kern="1200" dirty="0">
                          <a:effectLst/>
                          <a:latin typeface="Times New Roman" panose="02020603050405020304" pitchFamily="18" charset="0"/>
                          <a:cs typeface="Times New Roman" panose="02020603050405020304" pitchFamily="18" charset="0"/>
                        </a:rPr>
                        <a:t>Бағалау критерийлері</a:t>
                      </a:r>
                      <a:endParaRPr lang="ru-RU" sz="1600" b="1" dirty="0">
                        <a:effectLst/>
                        <a:latin typeface="Times New Roman" panose="02020603050405020304" pitchFamily="18" charset="0"/>
                        <a:ea typeface="Calibri"/>
                        <a:cs typeface="Times New Roman" panose="02020603050405020304" pitchFamily="18" charset="0"/>
                      </a:endParaRPr>
                    </a:p>
                  </a:txBody>
                  <a:tcPr marL="2413" marR="2413" marT="28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75411">
                <a:tc rowSpan="7">
                  <a:txBody>
                    <a:bodyPr/>
                    <a:lstStyle/>
                    <a:p>
                      <a:pPr marL="73025" algn="ctr" fontAlgn="ctr">
                        <a:lnSpc>
                          <a:spcPct val="115000"/>
                        </a:lnSpc>
                        <a:spcAft>
                          <a:spcPts val="0"/>
                        </a:spcAft>
                      </a:pPr>
                      <a:r>
                        <a:rPr lang="ru-RU" sz="1600" kern="1200" dirty="0">
                          <a:effectLst/>
                          <a:latin typeface="Times New Roman" panose="02020603050405020304" pitchFamily="18" charset="0"/>
                          <a:cs typeface="Times New Roman" panose="02020603050405020304" pitchFamily="18" charset="0"/>
                        </a:rPr>
                        <a:t> 1</a:t>
                      </a:r>
                      <a:r>
                        <a:rPr lang="en-US" sz="1600" kern="1200" dirty="0">
                          <a:effectLst/>
                          <a:latin typeface="Times New Roman" panose="02020603050405020304" pitchFamily="18" charset="0"/>
                          <a:cs typeface="Times New Roman" panose="02020603050405020304" pitchFamily="18" charset="0"/>
                        </a:rPr>
                        <a:t>A –</a:t>
                      </a:r>
                      <a:r>
                        <a:rPr lang="kk-KZ" sz="1600" kern="1200" dirty="0">
                          <a:effectLst/>
                          <a:latin typeface="Times New Roman" panose="02020603050405020304" pitchFamily="18" charset="0"/>
                          <a:cs typeface="Times New Roman" panose="02020603050405020304" pitchFamily="18" charset="0"/>
                        </a:rPr>
                        <a:t>бөлім</a:t>
                      </a:r>
                      <a:endParaRPr lang="ru-RU" sz="1600" dirty="0">
                        <a:effectLst/>
                        <a:latin typeface="Times New Roman" panose="02020603050405020304" pitchFamily="18" charset="0"/>
                        <a:cs typeface="Times New Roman" panose="02020603050405020304" pitchFamily="18" charset="0"/>
                      </a:endParaRPr>
                    </a:p>
                    <a:p>
                      <a:pPr marL="73025" algn="ctr" fontAlgn="ctr">
                        <a:lnSpc>
                          <a:spcPct val="115000"/>
                        </a:lnSpc>
                        <a:spcAft>
                          <a:spcPts val="0"/>
                        </a:spcAft>
                      </a:pPr>
                      <a:r>
                        <a:rPr lang="kk-KZ" sz="1600" kern="1200" dirty="0">
                          <a:effectLst/>
                          <a:latin typeface="Times New Roman" panose="02020603050405020304" pitchFamily="18" charset="0"/>
                          <a:cs typeface="Times New Roman" panose="02020603050405020304" pitchFamily="18" charset="0"/>
                        </a:rPr>
                        <a:t>Екітаңбалы сандар</a:t>
                      </a:r>
                      <a:endParaRPr lang="ru-RU" sz="1600" dirty="0">
                        <a:effectLst/>
                        <a:latin typeface="Times New Roman" panose="02020603050405020304" pitchFamily="18" charset="0"/>
                        <a:ea typeface="Calibri"/>
                        <a:cs typeface="Times New Roman" panose="02020603050405020304" pitchFamily="18" charset="0"/>
                      </a:endParaRPr>
                    </a:p>
                  </a:txBody>
                  <a:tcPr marL="2413" marR="2413" marT="281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pPr marL="73025" algn="ctr" fontAlgn="ctr">
                        <a:lnSpc>
                          <a:spcPct val="115000"/>
                        </a:lnSpc>
                        <a:spcAft>
                          <a:spcPts val="0"/>
                        </a:spcAft>
                      </a:pPr>
                      <a:r>
                        <a:rPr lang="ru-RU" sz="1600" kern="1200" dirty="0">
                          <a:effectLst/>
                          <a:latin typeface="Times New Roman" panose="02020603050405020304" pitchFamily="18" charset="0"/>
                          <a:cs typeface="Times New Roman" panose="02020603050405020304" pitchFamily="18" charset="0"/>
                        </a:rPr>
                        <a:t>1.1 Натурал </a:t>
                      </a:r>
                      <a:r>
                        <a:rPr lang="ru-RU" sz="1600" kern="1200" dirty="0" err="1">
                          <a:effectLst/>
                          <a:latin typeface="Times New Roman" panose="02020603050405020304" pitchFamily="18" charset="0"/>
                          <a:cs typeface="Times New Roman" panose="02020603050405020304" pitchFamily="18" charset="0"/>
                        </a:rPr>
                        <a:t>және</a:t>
                      </a:r>
                      <a:r>
                        <a:rPr lang="ru-RU" sz="1600" kern="1200" dirty="0">
                          <a:effectLst/>
                          <a:latin typeface="Times New Roman" panose="02020603050405020304" pitchFamily="18" charset="0"/>
                          <a:cs typeface="Times New Roman" panose="02020603050405020304" pitchFamily="18" charset="0"/>
                        </a:rPr>
                        <a:t> </a:t>
                      </a:r>
                      <a:r>
                        <a:rPr lang="ru-RU" sz="1600" kern="1200" dirty="0" err="1">
                          <a:effectLst/>
                          <a:latin typeface="Times New Roman" panose="02020603050405020304" pitchFamily="18" charset="0"/>
                          <a:cs typeface="Times New Roman" panose="02020603050405020304" pitchFamily="18" charset="0"/>
                        </a:rPr>
                        <a:t>рационал</a:t>
                      </a:r>
                      <a:r>
                        <a:rPr lang="ru-RU" sz="1600" kern="1200" dirty="0">
                          <a:effectLst/>
                          <a:latin typeface="Times New Roman" panose="02020603050405020304" pitchFamily="18" charset="0"/>
                          <a:cs typeface="Times New Roman" panose="02020603050405020304" pitchFamily="18" charset="0"/>
                        </a:rPr>
                        <a:t> </a:t>
                      </a:r>
                      <a:r>
                        <a:rPr lang="ru-RU" sz="1600" kern="1200" dirty="0" err="1">
                          <a:effectLst/>
                          <a:latin typeface="Times New Roman" panose="02020603050405020304" pitchFamily="18" charset="0"/>
                          <a:cs typeface="Times New Roman" panose="02020603050405020304" pitchFamily="18" charset="0"/>
                        </a:rPr>
                        <a:t>сандар</a:t>
                      </a:r>
                      <a:endParaRPr lang="ru-RU" sz="1600" dirty="0">
                        <a:effectLst/>
                        <a:latin typeface="Times New Roman" panose="02020603050405020304" pitchFamily="18" charset="0"/>
                        <a:ea typeface="Calibri"/>
                        <a:cs typeface="Times New Roman" panose="02020603050405020304" pitchFamily="18" charset="0"/>
                      </a:endParaRPr>
                    </a:p>
                  </a:txBody>
                  <a:tcPr marL="2413" marR="2413" marT="281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73025" fontAlgn="ctr">
                        <a:lnSpc>
                          <a:spcPct val="115000"/>
                        </a:lnSpc>
                        <a:spcAft>
                          <a:spcPts val="0"/>
                        </a:spcAft>
                      </a:pPr>
                      <a:r>
                        <a:rPr lang="ru-RU" sz="1600" kern="1200" dirty="0" smtClean="0">
                          <a:effectLst/>
                          <a:latin typeface="Times New Roman" panose="02020603050405020304" pitchFamily="18" charset="0"/>
                          <a:cs typeface="Times New Roman" panose="02020603050405020304" pitchFamily="18" charset="0"/>
                        </a:rPr>
                        <a:t>2.4.1.1.</a:t>
                      </a:r>
                      <a:r>
                        <a:rPr lang="ru-RU" sz="1600" kern="1200" baseline="0" dirty="0" smtClean="0">
                          <a:effectLst/>
                          <a:latin typeface="Times New Roman" panose="02020603050405020304" pitchFamily="18" charset="0"/>
                          <a:cs typeface="Times New Roman" panose="02020603050405020304" pitchFamily="18" charset="0"/>
                        </a:rPr>
                        <a:t> </a:t>
                      </a:r>
                      <a:r>
                        <a:rPr lang="ru-RU" sz="1600" kern="1200" dirty="0" smtClean="0">
                          <a:effectLst/>
                          <a:latin typeface="Times New Roman" panose="02020603050405020304" pitchFamily="18" charset="0"/>
                          <a:cs typeface="Times New Roman" panose="02020603050405020304" pitchFamily="18" charset="0"/>
                        </a:rPr>
                        <a:t>100-ге </a:t>
                      </a:r>
                      <a:r>
                        <a:rPr lang="ru-RU" sz="1600" kern="1200" dirty="0" err="1">
                          <a:effectLst/>
                          <a:latin typeface="Times New Roman" panose="02020603050405020304" pitchFamily="18" charset="0"/>
                          <a:cs typeface="Times New Roman" panose="02020603050405020304" pitchFamily="18" charset="0"/>
                        </a:rPr>
                        <a:t>дейінгі</a:t>
                      </a:r>
                      <a:r>
                        <a:rPr lang="ru-RU" sz="1600" kern="1200" dirty="0">
                          <a:effectLst/>
                          <a:latin typeface="Times New Roman" panose="02020603050405020304" pitchFamily="18" charset="0"/>
                          <a:cs typeface="Times New Roman" panose="02020603050405020304" pitchFamily="18" charset="0"/>
                        </a:rPr>
                        <a:t>  </a:t>
                      </a:r>
                      <a:r>
                        <a:rPr lang="ru-RU" sz="1600" kern="1200" dirty="0" err="1">
                          <a:effectLst/>
                          <a:latin typeface="Times New Roman" panose="02020603050405020304" pitchFamily="18" charset="0"/>
                          <a:cs typeface="Times New Roman" panose="02020603050405020304" pitchFamily="18" charset="0"/>
                        </a:rPr>
                        <a:t>сандардың</a:t>
                      </a:r>
                      <a:r>
                        <a:rPr lang="ru-RU" sz="1600" kern="1200" dirty="0">
                          <a:effectLst/>
                          <a:latin typeface="Times New Roman" panose="02020603050405020304" pitchFamily="18" charset="0"/>
                          <a:cs typeface="Times New Roman" panose="02020603050405020304" pitchFamily="18" charset="0"/>
                        </a:rPr>
                        <a:t> </a:t>
                      </a:r>
                      <a:endParaRPr lang="ru-RU" sz="1600" dirty="0">
                        <a:effectLst/>
                        <a:latin typeface="Times New Roman" panose="02020603050405020304" pitchFamily="18" charset="0"/>
                        <a:cs typeface="Times New Roman" panose="02020603050405020304" pitchFamily="18" charset="0"/>
                      </a:endParaRPr>
                    </a:p>
                    <a:p>
                      <a:pPr marL="73025" fontAlgn="ctr">
                        <a:lnSpc>
                          <a:spcPct val="115000"/>
                        </a:lnSpc>
                        <a:spcAft>
                          <a:spcPts val="0"/>
                        </a:spcAft>
                      </a:pPr>
                      <a:r>
                        <a:rPr lang="ru-RU" sz="1600" kern="1200" dirty="0">
                          <a:effectLst/>
                          <a:latin typeface="Times New Roman" panose="02020603050405020304" pitchFamily="18" charset="0"/>
                          <a:cs typeface="Times New Roman" panose="02020603050405020304" pitchFamily="18" charset="0"/>
                        </a:rPr>
                        <a:t> </a:t>
                      </a:r>
                      <a:r>
                        <a:rPr lang="ru-RU" sz="1600" kern="1200" dirty="0" err="1">
                          <a:effectLst/>
                          <a:latin typeface="Times New Roman" panose="02020603050405020304" pitchFamily="18" charset="0"/>
                          <a:cs typeface="Times New Roman" panose="02020603050405020304" pitchFamily="18" charset="0"/>
                        </a:rPr>
                        <a:t>графикалық</a:t>
                      </a:r>
                      <a:r>
                        <a:rPr lang="ru-RU" sz="1600" kern="1200" dirty="0">
                          <a:effectLst/>
                          <a:latin typeface="Times New Roman" panose="02020603050405020304" pitchFamily="18" charset="0"/>
                          <a:cs typeface="Times New Roman" panose="02020603050405020304" pitchFamily="18" charset="0"/>
                        </a:rPr>
                        <a:t>  </a:t>
                      </a:r>
                      <a:r>
                        <a:rPr lang="ru-RU" sz="1600" kern="1200" dirty="0" err="1">
                          <a:effectLst/>
                          <a:latin typeface="Times New Roman" panose="02020603050405020304" pitchFamily="18" charset="0"/>
                          <a:cs typeface="Times New Roman" panose="02020603050405020304" pitchFamily="18" charset="0"/>
                        </a:rPr>
                        <a:t>моделін</a:t>
                      </a:r>
                      <a:r>
                        <a:rPr lang="ru-RU" sz="1600" kern="1200" dirty="0">
                          <a:effectLst/>
                          <a:latin typeface="Times New Roman" panose="02020603050405020304" pitchFamily="18" charset="0"/>
                          <a:cs typeface="Times New Roman" panose="02020603050405020304" pitchFamily="18" charset="0"/>
                        </a:rPr>
                        <a:t> </a:t>
                      </a:r>
                      <a:r>
                        <a:rPr lang="ru-RU" sz="1600" kern="1200" dirty="0" err="1">
                          <a:effectLst/>
                          <a:latin typeface="Times New Roman" panose="02020603050405020304" pitchFamily="18" charset="0"/>
                          <a:cs typeface="Times New Roman" panose="02020603050405020304" pitchFamily="18" charset="0"/>
                        </a:rPr>
                        <a:t>құру</a:t>
                      </a:r>
                      <a:r>
                        <a:rPr lang="ru-RU" sz="1600" kern="1200" dirty="0">
                          <a:effectLst/>
                          <a:latin typeface="Times New Roman" panose="02020603050405020304" pitchFamily="18" charset="0"/>
                          <a:cs typeface="Times New Roman" panose="02020603050405020304" pitchFamily="18" charset="0"/>
                        </a:rPr>
                        <a:t> </a:t>
                      </a:r>
                      <a:r>
                        <a:rPr lang="ru-RU" sz="1600" kern="1200" dirty="0" err="1">
                          <a:effectLst/>
                          <a:latin typeface="Times New Roman" panose="02020603050405020304" pitchFamily="18" charset="0"/>
                          <a:cs typeface="Times New Roman" panose="02020603050405020304" pitchFamily="18" charset="0"/>
                        </a:rPr>
                        <a:t>және</a:t>
                      </a:r>
                      <a:r>
                        <a:rPr lang="ru-RU" sz="1600" kern="1200" dirty="0">
                          <a:effectLst/>
                          <a:latin typeface="Times New Roman" panose="02020603050405020304" pitchFamily="18" charset="0"/>
                          <a:cs typeface="Times New Roman" panose="02020603050405020304" pitchFamily="18" charset="0"/>
                        </a:rPr>
                        <a:t> </a:t>
                      </a:r>
                      <a:r>
                        <a:rPr lang="ru-RU" sz="1600" kern="1200" dirty="0" err="1">
                          <a:effectLst/>
                          <a:latin typeface="Times New Roman" panose="02020603050405020304" pitchFamily="18" charset="0"/>
                          <a:cs typeface="Times New Roman" panose="02020603050405020304" pitchFamily="18" charset="0"/>
                        </a:rPr>
                        <a:t>жазу</a:t>
                      </a:r>
                      <a:endParaRPr lang="ru-RU" sz="1600" dirty="0">
                        <a:effectLst/>
                        <a:latin typeface="Times New Roman" panose="02020603050405020304" pitchFamily="18" charset="0"/>
                        <a:ea typeface="Calibri"/>
                        <a:cs typeface="Times New Roman" panose="02020603050405020304" pitchFamily="18" charset="0"/>
                      </a:endParaRPr>
                    </a:p>
                  </a:txBody>
                  <a:tcPr marL="2413" marR="2413" marT="28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3025" fontAlgn="ctr">
                        <a:lnSpc>
                          <a:spcPct val="115000"/>
                        </a:lnSpc>
                        <a:spcAft>
                          <a:spcPts val="0"/>
                        </a:spcAft>
                      </a:pPr>
                      <a:r>
                        <a:rPr lang="kk-KZ" sz="1600" kern="1200" dirty="0">
                          <a:effectLst/>
                          <a:latin typeface="Times New Roman" panose="02020603050405020304" pitchFamily="18" charset="0"/>
                          <a:cs typeface="Times New Roman" panose="02020603050405020304" pitchFamily="18" charset="0"/>
                        </a:rPr>
                        <a:t>Білу </a:t>
                      </a:r>
                      <a:endParaRPr lang="ru-RU" sz="1600" dirty="0">
                        <a:effectLst/>
                        <a:latin typeface="Times New Roman" panose="02020603050405020304" pitchFamily="18" charset="0"/>
                        <a:ea typeface="Calibri"/>
                        <a:cs typeface="Times New Roman" panose="02020603050405020304" pitchFamily="18" charset="0"/>
                      </a:endParaRPr>
                    </a:p>
                  </a:txBody>
                  <a:tcPr marL="2413" marR="2413" marT="28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3025" fontAlgn="ctr">
                        <a:lnSpc>
                          <a:spcPct val="115000"/>
                        </a:lnSpc>
                        <a:spcAft>
                          <a:spcPts val="0"/>
                        </a:spcAft>
                      </a:pPr>
                      <a:r>
                        <a:rPr lang="ru-RU" sz="1600" kern="1200" dirty="0" err="1">
                          <a:effectLst/>
                          <a:latin typeface="Times New Roman" panose="02020603050405020304" pitchFamily="18" charset="0"/>
                          <a:cs typeface="Times New Roman" panose="02020603050405020304" pitchFamily="18" charset="0"/>
                        </a:rPr>
                        <a:t>Оқушы</a:t>
                      </a:r>
                      <a:r>
                        <a:rPr lang="ru-RU" sz="1600" kern="1200" dirty="0">
                          <a:effectLst/>
                          <a:latin typeface="Times New Roman" panose="02020603050405020304" pitchFamily="18" charset="0"/>
                          <a:cs typeface="Times New Roman" panose="02020603050405020304" pitchFamily="18" charset="0"/>
                        </a:rPr>
                        <a:t> :</a:t>
                      </a:r>
                      <a:endParaRPr lang="ru-RU" sz="1600" dirty="0">
                        <a:effectLst/>
                        <a:latin typeface="Times New Roman" panose="02020603050405020304" pitchFamily="18" charset="0"/>
                        <a:cs typeface="Times New Roman" panose="02020603050405020304" pitchFamily="18" charset="0"/>
                      </a:endParaRPr>
                    </a:p>
                    <a:p>
                      <a:pPr marL="73025" fontAlgn="ctr">
                        <a:lnSpc>
                          <a:spcPct val="115000"/>
                        </a:lnSpc>
                        <a:spcAft>
                          <a:spcPts val="0"/>
                        </a:spcAft>
                      </a:pPr>
                      <a:r>
                        <a:rPr lang="ru-RU" sz="1600" kern="1200" dirty="0">
                          <a:effectLst/>
                          <a:latin typeface="Times New Roman" panose="02020603050405020304" pitchFamily="18" charset="0"/>
                          <a:cs typeface="Times New Roman" panose="02020603050405020304" pitchFamily="18" charset="0"/>
                        </a:rPr>
                        <a:t>100 </a:t>
                      </a:r>
                      <a:r>
                        <a:rPr lang="ru-RU" sz="1600" kern="1200" dirty="0" err="1">
                          <a:effectLst/>
                          <a:latin typeface="Times New Roman" panose="02020603050405020304" pitchFamily="18" charset="0"/>
                          <a:cs typeface="Times New Roman" panose="02020603050405020304" pitchFamily="18" charset="0"/>
                        </a:rPr>
                        <a:t>көлеміндегі</a:t>
                      </a:r>
                      <a:r>
                        <a:rPr lang="ru-RU" sz="1600" kern="1200" dirty="0">
                          <a:effectLst/>
                          <a:latin typeface="Times New Roman" panose="02020603050405020304" pitchFamily="18" charset="0"/>
                          <a:cs typeface="Times New Roman" panose="02020603050405020304" pitchFamily="18" charset="0"/>
                        </a:rPr>
                        <a:t> </a:t>
                      </a:r>
                      <a:r>
                        <a:rPr lang="ru-RU" sz="1600" kern="1200" dirty="0" err="1">
                          <a:effectLst/>
                          <a:latin typeface="Times New Roman" panose="02020603050405020304" pitchFamily="18" charset="0"/>
                          <a:cs typeface="Times New Roman" panose="02020603050405020304" pitchFamily="18" charset="0"/>
                        </a:rPr>
                        <a:t>санның</a:t>
                      </a:r>
                      <a:r>
                        <a:rPr lang="ru-RU" sz="1600" kern="1200" dirty="0">
                          <a:effectLst/>
                          <a:latin typeface="Times New Roman" panose="02020603050405020304" pitchFamily="18" charset="0"/>
                          <a:cs typeface="Times New Roman" panose="02020603050405020304" pitchFamily="18" charset="0"/>
                        </a:rPr>
                        <a:t> </a:t>
                      </a:r>
                      <a:r>
                        <a:rPr lang="ru-RU" sz="1600" kern="1200" dirty="0" err="1">
                          <a:effectLst/>
                          <a:latin typeface="Times New Roman" panose="02020603050405020304" pitchFamily="18" charset="0"/>
                          <a:cs typeface="Times New Roman" panose="02020603050405020304" pitchFamily="18" charset="0"/>
                        </a:rPr>
                        <a:t>моделін</a:t>
                      </a:r>
                      <a:r>
                        <a:rPr lang="ru-RU" sz="1600" kern="1200" dirty="0">
                          <a:effectLst/>
                          <a:latin typeface="Times New Roman" panose="02020603050405020304" pitchFamily="18" charset="0"/>
                          <a:cs typeface="Times New Roman" panose="02020603050405020304" pitchFamily="18" charset="0"/>
                        </a:rPr>
                        <a:t> </a:t>
                      </a:r>
                      <a:r>
                        <a:rPr lang="ru-RU" sz="1600" kern="1200" dirty="0" err="1" smtClean="0">
                          <a:effectLst/>
                          <a:latin typeface="Times New Roman" panose="02020603050405020304" pitchFamily="18" charset="0"/>
                          <a:cs typeface="Times New Roman" panose="02020603050405020304" pitchFamily="18" charset="0"/>
                        </a:rPr>
                        <a:t>жазады</a:t>
                      </a:r>
                      <a:r>
                        <a:rPr lang="ru-RU" sz="1600" kern="1200" dirty="0" smtClean="0">
                          <a:effectLst/>
                          <a:latin typeface="Times New Roman" panose="02020603050405020304" pitchFamily="18" charset="0"/>
                          <a:cs typeface="Times New Roman" panose="02020603050405020304" pitchFamily="18" charset="0"/>
                        </a:rPr>
                        <a:t>.</a:t>
                      </a:r>
                      <a:endParaRPr lang="ru-RU" sz="1600" dirty="0">
                        <a:effectLst/>
                        <a:latin typeface="Times New Roman" panose="02020603050405020304" pitchFamily="18" charset="0"/>
                        <a:ea typeface="Calibri"/>
                        <a:cs typeface="Times New Roman" panose="02020603050405020304" pitchFamily="18" charset="0"/>
                      </a:endParaRPr>
                    </a:p>
                  </a:txBody>
                  <a:tcPr marL="2413" marR="2413" marT="28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75411">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73025" fontAlgn="ctr">
                        <a:lnSpc>
                          <a:spcPct val="115000"/>
                        </a:lnSpc>
                        <a:spcAft>
                          <a:spcPts val="0"/>
                        </a:spcAft>
                      </a:pPr>
                      <a:r>
                        <a:rPr lang="kk-KZ" sz="1600" kern="1200" dirty="0">
                          <a:effectLst/>
                          <a:latin typeface="Times New Roman" panose="02020603050405020304" pitchFamily="18" charset="0"/>
                          <a:cs typeface="Times New Roman" panose="02020603050405020304" pitchFamily="18" charset="0"/>
                        </a:rPr>
                        <a:t>Қолдану </a:t>
                      </a:r>
                      <a:endParaRPr lang="ru-RU" sz="1600" dirty="0">
                        <a:effectLst/>
                        <a:latin typeface="Times New Roman" panose="02020603050405020304" pitchFamily="18" charset="0"/>
                        <a:ea typeface="Calibri"/>
                        <a:cs typeface="Times New Roman" panose="02020603050405020304" pitchFamily="18" charset="0"/>
                      </a:endParaRPr>
                    </a:p>
                  </a:txBody>
                  <a:tcPr marL="2413" marR="2413" marT="28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3025" fontAlgn="ctr">
                        <a:lnSpc>
                          <a:spcPct val="115000"/>
                        </a:lnSpc>
                        <a:spcAft>
                          <a:spcPts val="0"/>
                        </a:spcAft>
                      </a:pPr>
                      <a:r>
                        <a:rPr lang="ru-RU" sz="1600" kern="1200" dirty="0">
                          <a:effectLst/>
                          <a:latin typeface="Times New Roman" panose="02020603050405020304" pitchFamily="18" charset="0"/>
                          <a:cs typeface="Times New Roman" panose="02020603050405020304" pitchFamily="18" charset="0"/>
                        </a:rPr>
                        <a:t>100 </a:t>
                      </a:r>
                      <a:r>
                        <a:rPr lang="ru-RU" sz="1600" kern="1200" dirty="0" err="1">
                          <a:effectLst/>
                          <a:latin typeface="Times New Roman" panose="02020603050405020304" pitchFamily="18" charset="0"/>
                          <a:cs typeface="Times New Roman" panose="02020603050405020304" pitchFamily="18" charset="0"/>
                        </a:rPr>
                        <a:t>көлеміндегі</a:t>
                      </a:r>
                      <a:r>
                        <a:rPr lang="ru-RU" sz="1600" kern="1200" dirty="0">
                          <a:effectLst/>
                          <a:latin typeface="Times New Roman" panose="02020603050405020304" pitchFamily="18" charset="0"/>
                          <a:cs typeface="Times New Roman" panose="02020603050405020304" pitchFamily="18" charset="0"/>
                        </a:rPr>
                        <a:t> </a:t>
                      </a:r>
                      <a:r>
                        <a:rPr lang="ru-RU" sz="1600" kern="1200" dirty="0" err="1">
                          <a:effectLst/>
                          <a:latin typeface="Times New Roman" panose="02020603050405020304" pitchFamily="18" charset="0"/>
                          <a:cs typeface="Times New Roman" panose="02020603050405020304" pitchFamily="18" charset="0"/>
                        </a:rPr>
                        <a:t>санның</a:t>
                      </a:r>
                      <a:r>
                        <a:rPr lang="ru-RU" sz="1600" kern="1200" dirty="0">
                          <a:effectLst/>
                          <a:latin typeface="Times New Roman" panose="02020603050405020304" pitchFamily="18" charset="0"/>
                          <a:cs typeface="Times New Roman" panose="02020603050405020304" pitchFamily="18" charset="0"/>
                        </a:rPr>
                        <a:t>  </a:t>
                      </a:r>
                      <a:r>
                        <a:rPr lang="ru-RU" sz="1600" kern="1200" dirty="0" err="1">
                          <a:effectLst/>
                          <a:latin typeface="Times New Roman" panose="02020603050405020304" pitchFamily="18" charset="0"/>
                          <a:cs typeface="Times New Roman" panose="02020603050405020304" pitchFamily="18" charset="0"/>
                        </a:rPr>
                        <a:t>графикалық</a:t>
                      </a:r>
                      <a:r>
                        <a:rPr lang="ru-RU" sz="1600" kern="1200" dirty="0">
                          <a:effectLst/>
                          <a:latin typeface="Times New Roman" panose="02020603050405020304" pitchFamily="18" charset="0"/>
                          <a:cs typeface="Times New Roman" panose="02020603050405020304" pitchFamily="18" charset="0"/>
                        </a:rPr>
                        <a:t>  </a:t>
                      </a:r>
                      <a:r>
                        <a:rPr lang="ru-RU" sz="1600" kern="1200" dirty="0" err="1">
                          <a:effectLst/>
                          <a:latin typeface="Times New Roman" panose="02020603050405020304" pitchFamily="18" charset="0"/>
                          <a:cs typeface="Times New Roman" panose="02020603050405020304" pitchFamily="18" charset="0"/>
                        </a:rPr>
                        <a:t>моделін</a:t>
                      </a:r>
                      <a:r>
                        <a:rPr lang="ru-RU" sz="1600" kern="1200" dirty="0">
                          <a:effectLst/>
                          <a:latin typeface="Times New Roman" panose="02020603050405020304" pitchFamily="18" charset="0"/>
                          <a:cs typeface="Times New Roman" panose="02020603050405020304" pitchFamily="18" charset="0"/>
                        </a:rPr>
                        <a:t> </a:t>
                      </a:r>
                      <a:r>
                        <a:rPr lang="ru-RU" sz="1600" kern="1200" dirty="0" err="1" smtClean="0">
                          <a:effectLst/>
                          <a:latin typeface="Times New Roman" panose="02020603050405020304" pitchFamily="18" charset="0"/>
                          <a:cs typeface="Times New Roman" panose="02020603050405020304" pitchFamily="18" charset="0"/>
                        </a:rPr>
                        <a:t>құрады</a:t>
                      </a:r>
                      <a:r>
                        <a:rPr lang="ru-RU" sz="1600" kern="1200" dirty="0" smtClean="0">
                          <a:effectLst/>
                          <a:latin typeface="Times New Roman" panose="02020603050405020304" pitchFamily="18" charset="0"/>
                          <a:cs typeface="Times New Roman" panose="02020603050405020304" pitchFamily="18" charset="0"/>
                        </a:rPr>
                        <a:t>.</a:t>
                      </a:r>
                      <a:endParaRPr lang="ru-RU" sz="1600" dirty="0">
                        <a:effectLst/>
                        <a:latin typeface="Times New Roman" panose="02020603050405020304" pitchFamily="18" charset="0"/>
                        <a:ea typeface="Calibri"/>
                        <a:cs typeface="Times New Roman" panose="02020603050405020304" pitchFamily="18" charset="0"/>
                      </a:endParaRPr>
                    </a:p>
                  </a:txBody>
                  <a:tcPr marL="2413" marR="2413" marT="28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6059">
                <a:tc vMerge="1">
                  <a:txBody>
                    <a:bodyPr/>
                    <a:lstStyle/>
                    <a:p>
                      <a:endParaRPr lang="ru-RU"/>
                    </a:p>
                  </a:txBody>
                  <a:tcPr/>
                </a:tc>
                <a:tc vMerge="1">
                  <a:txBody>
                    <a:bodyPr/>
                    <a:lstStyle/>
                    <a:p>
                      <a:endParaRPr lang="ru-RU"/>
                    </a:p>
                  </a:txBody>
                  <a:tcPr/>
                </a:tc>
                <a:tc rowSpan="2">
                  <a:txBody>
                    <a:bodyPr/>
                    <a:lstStyle/>
                    <a:p>
                      <a:pPr marL="73025" fontAlgn="ctr">
                        <a:lnSpc>
                          <a:spcPct val="115000"/>
                        </a:lnSpc>
                        <a:spcAft>
                          <a:spcPts val="0"/>
                        </a:spcAft>
                      </a:pPr>
                      <a:r>
                        <a:rPr lang="ru-RU" sz="1600" kern="1200" dirty="0">
                          <a:effectLst/>
                          <a:latin typeface="Times New Roman" panose="02020603050405020304" pitchFamily="18" charset="0"/>
                          <a:cs typeface="Times New Roman" panose="02020603050405020304" pitchFamily="18" charset="0"/>
                        </a:rPr>
                        <a:t>2.1.1.2 </a:t>
                      </a:r>
                      <a:r>
                        <a:rPr lang="kk-KZ" sz="1600" kern="1200" dirty="0" smtClean="0">
                          <a:effectLst/>
                          <a:latin typeface="Times New Roman" panose="02020603050405020304" pitchFamily="18" charset="0"/>
                          <a:cs typeface="Times New Roman" panose="02020603050405020304" pitchFamily="18" charset="0"/>
                        </a:rPr>
                        <a:t>100  </a:t>
                      </a:r>
                      <a:r>
                        <a:rPr lang="kk-KZ" sz="1600" kern="1200" dirty="0">
                          <a:effectLst/>
                          <a:latin typeface="Times New Roman" panose="02020603050405020304" pitchFamily="18" charset="0"/>
                          <a:cs typeface="Times New Roman" panose="02020603050405020304" pitchFamily="18" charset="0"/>
                        </a:rPr>
                        <a:t>көлеміндегі  сандарды  тура және кері санау, олардың натурал сандар қатарындағы реттік нөмірін анықтау</a:t>
                      </a:r>
                      <a:endParaRPr lang="ru-RU" sz="1600" dirty="0">
                        <a:effectLst/>
                        <a:latin typeface="Times New Roman" panose="02020603050405020304" pitchFamily="18" charset="0"/>
                        <a:ea typeface="Calibri"/>
                        <a:cs typeface="Times New Roman" panose="02020603050405020304" pitchFamily="18" charset="0"/>
                      </a:endParaRPr>
                    </a:p>
                  </a:txBody>
                  <a:tcPr marL="2413" marR="2413" marT="28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3025" fontAlgn="ctr">
                        <a:lnSpc>
                          <a:spcPct val="115000"/>
                        </a:lnSpc>
                        <a:spcAft>
                          <a:spcPts val="0"/>
                        </a:spcAft>
                      </a:pPr>
                      <a:r>
                        <a:rPr lang="kk-KZ" sz="1600" kern="1200" dirty="0">
                          <a:effectLst/>
                          <a:latin typeface="Times New Roman" panose="02020603050405020304" pitchFamily="18" charset="0"/>
                          <a:cs typeface="Times New Roman" panose="02020603050405020304" pitchFamily="18" charset="0"/>
                        </a:rPr>
                        <a:t>Білу </a:t>
                      </a:r>
                      <a:endParaRPr lang="ru-RU" sz="1600" dirty="0">
                        <a:effectLst/>
                        <a:latin typeface="Times New Roman" panose="02020603050405020304" pitchFamily="18" charset="0"/>
                        <a:ea typeface="Calibri"/>
                        <a:cs typeface="Times New Roman" panose="02020603050405020304" pitchFamily="18" charset="0"/>
                      </a:endParaRPr>
                    </a:p>
                  </a:txBody>
                  <a:tcPr marL="2413" marR="2413" marT="28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3025" fontAlgn="ctr">
                        <a:lnSpc>
                          <a:spcPct val="115000"/>
                        </a:lnSpc>
                        <a:spcAft>
                          <a:spcPts val="0"/>
                        </a:spcAft>
                      </a:pPr>
                      <a:r>
                        <a:rPr lang="ru-RU" sz="1600" kern="1200" dirty="0">
                          <a:effectLst/>
                          <a:latin typeface="Times New Roman" panose="02020603050405020304" pitchFamily="18" charset="0"/>
                          <a:cs typeface="Times New Roman" panose="02020603050405020304" pitchFamily="18" charset="0"/>
                        </a:rPr>
                        <a:t>100 </a:t>
                      </a:r>
                      <a:r>
                        <a:rPr lang="ru-RU" sz="1600" kern="1200" dirty="0" err="1">
                          <a:effectLst/>
                          <a:latin typeface="Times New Roman" panose="02020603050405020304" pitchFamily="18" charset="0"/>
                          <a:cs typeface="Times New Roman" panose="02020603050405020304" pitchFamily="18" charset="0"/>
                        </a:rPr>
                        <a:t>көлемінде</a:t>
                      </a:r>
                      <a:r>
                        <a:rPr lang="ru-RU" sz="1600" kern="1200" dirty="0">
                          <a:effectLst/>
                          <a:latin typeface="Times New Roman" panose="02020603050405020304" pitchFamily="18" charset="0"/>
                          <a:cs typeface="Times New Roman" panose="02020603050405020304" pitchFamily="18" charset="0"/>
                        </a:rPr>
                        <a:t> тура </a:t>
                      </a:r>
                      <a:r>
                        <a:rPr lang="ru-RU" sz="1600" kern="1200" dirty="0" err="1">
                          <a:effectLst/>
                          <a:latin typeface="Times New Roman" panose="02020603050405020304" pitchFamily="18" charset="0"/>
                          <a:cs typeface="Times New Roman" panose="02020603050405020304" pitchFamily="18" charset="0"/>
                        </a:rPr>
                        <a:t>және</a:t>
                      </a:r>
                      <a:r>
                        <a:rPr lang="ru-RU" sz="1600" kern="1200" dirty="0">
                          <a:effectLst/>
                          <a:latin typeface="Times New Roman" panose="02020603050405020304" pitchFamily="18" charset="0"/>
                          <a:cs typeface="Times New Roman" panose="02020603050405020304" pitchFamily="18" charset="0"/>
                        </a:rPr>
                        <a:t> </a:t>
                      </a:r>
                      <a:r>
                        <a:rPr lang="ru-RU" sz="1600" kern="1200" dirty="0" err="1">
                          <a:effectLst/>
                          <a:latin typeface="Times New Roman" panose="02020603050405020304" pitchFamily="18" charset="0"/>
                          <a:cs typeface="Times New Roman" panose="02020603050405020304" pitchFamily="18" charset="0"/>
                        </a:rPr>
                        <a:t>кері</a:t>
                      </a:r>
                      <a:r>
                        <a:rPr lang="ru-RU" sz="1600" kern="1200" dirty="0">
                          <a:effectLst/>
                          <a:latin typeface="Times New Roman" panose="02020603050405020304" pitchFamily="18" charset="0"/>
                          <a:cs typeface="Times New Roman" panose="02020603050405020304" pitchFamily="18" charset="0"/>
                        </a:rPr>
                        <a:t> </a:t>
                      </a:r>
                      <a:r>
                        <a:rPr lang="ru-RU" sz="1600" kern="1200" dirty="0" err="1" smtClean="0">
                          <a:effectLst/>
                          <a:latin typeface="Times New Roman" panose="02020603050405020304" pitchFamily="18" charset="0"/>
                          <a:cs typeface="Times New Roman" panose="02020603050405020304" pitchFamily="18" charset="0"/>
                        </a:rPr>
                        <a:t>санайды</a:t>
                      </a:r>
                      <a:r>
                        <a:rPr lang="ru-RU" sz="1600" kern="1200" dirty="0">
                          <a:effectLst/>
                          <a:latin typeface="Times New Roman" panose="02020603050405020304" pitchFamily="18" charset="0"/>
                          <a:cs typeface="Times New Roman" panose="02020603050405020304" pitchFamily="18" charset="0"/>
                        </a:rPr>
                        <a:t>.</a:t>
                      </a:r>
                      <a:endParaRPr lang="ru-RU" sz="1600" dirty="0">
                        <a:effectLst/>
                        <a:latin typeface="Times New Roman" panose="02020603050405020304" pitchFamily="18" charset="0"/>
                        <a:ea typeface="Calibri"/>
                        <a:cs typeface="Times New Roman" panose="02020603050405020304" pitchFamily="18" charset="0"/>
                      </a:endParaRPr>
                    </a:p>
                  </a:txBody>
                  <a:tcPr marL="2413" marR="2413" marT="28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6081">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73025" fontAlgn="ctr">
                        <a:lnSpc>
                          <a:spcPct val="115000"/>
                        </a:lnSpc>
                        <a:spcAft>
                          <a:spcPts val="0"/>
                        </a:spcAft>
                      </a:pPr>
                      <a:r>
                        <a:rPr lang="kk-KZ" sz="1600" kern="1200" dirty="0">
                          <a:effectLst/>
                          <a:latin typeface="Times New Roman" panose="02020603050405020304" pitchFamily="18" charset="0"/>
                          <a:cs typeface="Times New Roman" panose="02020603050405020304" pitchFamily="18" charset="0"/>
                        </a:rPr>
                        <a:t>Қолдану </a:t>
                      </a:r>
                      <a:endParaRPr lang="ru-RU" sz="1600" dirty="0">
                        <a:effectLst/>
                        <a:latin typeface="Times New Roman" panose="02020603050405020304" pitchFamily="18" charset="0"/>
                        <a:ea typeface="Calibri"/>
                        <a:cs typeface="Times New Roman" panose="02020603050405020304" pitchFamily="18" charset="0"/>
                      </a:endParaRPr>
                    </a:p>
                  </a:txBody>
                  <a:tcPr marL="2413" marR="2413" marT="28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3025" fontAlgn="ctr">
                        <a:lnSpc>
                          <a:spcPct val="115000"/>
                        </a:lnSpc>
                        <a:spcAft>
                          <a:spcPts val="0"/>
                        </a:spcAft>
                      </a:pPr>
                      <a:r>
                        <a:rPr lang="kk-KZ" sz="1600" kern="1200" dirty="0">
                          <a:effectLst/>
                          <a:latin typeface="Times New Roman" panose="02020603050405020304" pitchFamily="18" charset="0"/>
                          <a:cs typeface="Times New Roman" panose="02020603050405020304" pitchFamily="18" charset="0"/>
                        </a:rPr>
                        <a:t>Санның натурал сандар қатарындағы орнын анықтайды және реттік нөмірін </a:t>
                      </a:r>
                      <a:r>
                        <a:rPr lang="kk-KZ" sz="1600" kern="1200" dirty="0" smtClean="0">
                          <a:effectLst/>
                          <a:latin typeface="Times New Roman" panose="02020603050405020304" pitchFamily="18" charset="0"/>
                          <a:cs typeface="Times New Roman" panose="02020603050405020304" pitchFamily="18" charset="0"/>
                        </a:rPr>
                        <a:t>атайды.</a:t>
                      </a:r>
                      <a:endParaRPr lang="ru-RU" sz="1600" dirty="0">
                        <a:effectLst/>
                        <a:latin typeface="Times New Roman" panose="02020603050405020304" pitchFamily="18" charset="0"/>
                        <a:ea typeface="Calibri"/>
                        <a:cs typeface="Times New Roman" panose="02020603050405020304" pitchFamily="18" charset="0"/>
                      </a:endParaRPr>
                    </a:p>
                  </a:txBody>
                  <a:tcPr marL="2413" marR="2413" marT="28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45543">
                <a:tc vMerge="1">
                  <a:txBody>
                    <a:bodyPr/>
                    <a:lstStyle/>
                    <a:p>
                      <a:endParaRPr lang="ru-RU"/>
                    </a:p>
                  </a:txBody>
                  <a:tcPr/>
                </a:tc>
                <a:tc rowSpan="3">
                  <a:txBody>
                    <a:bodyPr/>
                    <a:lstStyle/>
                    <a:p>
                      <a:pPr marL="73025" algn="ctr" fontAlgn="ctr">
                        <a:lnSpc>
                          <a:spcPct val="115000"/>
                        </a:lnSpc>
                        <a:spcAft>
                          <a:spcPts val="0"/>
                        </a:spcAft>
                      </a:pPr>
                      <a:r>
                        <a:rPr lang="ru-RU" sz="1600" kern="1200">
                          <a:effectLst/>
                          <a:latin typeface="Times New Roman" panose="02020603050405020304" pitchFamily="18" charset="0"/>
                          <a:cs typeface="Times New Roman" panose="02020603050405020304" pitchFamily="18" charset="0"/>
                        </a:rPr>
                        <a:t>4.1 Математикалық тіл және математикалық  модель</a:t>
                      </a:r>
                      <a:endParaRPr lang="ru-RU" sz="1600">
                        <a:effectLst/>
                        <a:latin typeface="Times New Roman" panose="02020603050405020304" pitchFamily="18" charset="0"/>
                        <a:ea typeface="Calibri"/>
                        <a:cs typeface="Times New Roman" panose="02020603050405020304" pitchFamily="18" charset="0"/>
                      </a:endParaRPr>
                    </a:p>
                  </a:txBody>
                  <a:tcPr marL="2413" marR="2413" marT="2815"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3025">
                        <a:lnSpc>
                          <a:spcPct val="115000"/>
                        </a:lnSpc>
                        <a:spcAft>
                          <a:spcPts val="0"/>
                        </a:spcAft>
                      </a:pPr>
                      <a:r>
                        <a:rPr lang="kk-KZ" sz="1600" kern="1200" dirty="0">
                          <a:effectLst/>
                          <a:latin typeface="Times New Roman" panose="02020603050405020304" pitchFamily="18" charset="0"/>
                          <a:cs typeface="Times New Roman" panose="02020603050405020304" pitchFamily="18" charset="0"/>
                        </a:rPr>
                        <a:t>2.1.1.1 </a:t>
                      </a:r>
                      <a:r>
                        <a:rPr lang="ru-RU" sz="1600" kern="1200" baseline="0" dirty="0" smtClean="0">
                          <a:effectLst/>
                          <a:latin typeface="Times New Roman" panose="02020603050405020304" pitchFamily="18" charset="0"/>
                          <a:cs typeface="Times New Roman" panose="02020603050405020304" pitchFamily="18" charset="0"/>
                        </a:rPr>
                        <a:t> </a:t>
                      </a:r>
                      <a:r>
                        <a:rPr lang="kk-KZ" sz="1600" kern="1200" dirty="0" smtClean="0">
                          <a:effectLst/>
                          <a:latin typeface="Times New Roman" panose="02020603050405020304" pitchFamily="18" charset="0"/>
                          <a:cs typeface="Times New Roman" panose="02020603050405020304" pitchFamily="18" charset="0"/>
                        </a:rPr>
                        <a:t>100-ге </a:t>
                      </a:r>
                      <a:r>
                        <a:rPr lang="kk-KZ" sz="1600" kern="1200" dirty="0">
                          <a:effectLst/>
                          <a:latin typeface="Times New Roman" panose="02020603050405020304" pitchFamily="18" charset="0"/>
                          <a:cs typeface="Times New Roman" panose="02020603050405020304" pitchFamily="18" charset="0"/>
                        </a:rPr>
                        <a:t>дейінгі сандардың құрылу жолын, сандар  қатарындағы орнын білу, сандарды оқу, жазу</a:t>
                      </a:r>
                      <a:endParaRPr lang="ru-RU" sz="1600" dirty="0">
                        <a:effectLst/>
                        <a:latin typeface="Times New Roman" panose="02020603050405020304" pitchFamily="18" charset="0"/>
                        <a:ea typeface="Calibri"/>
                        <a:cs typeface="Times New Roman" panose="02020603050405020304" pitchFamily="18" charset="0"/>
                      </a:endParaRPr>
                    </a:p>
                  </a:txBody>
                  <a:tcPr marL="2413" marR="2413" marT="28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3025" fontAlgn="ctr">
                        <a:lnSpc>
                          <a:spcPct val="115000"/>
                        </a:lnSpc>
                        <a:spcAft>
                          <a:spcPts val="0"/>
                        </a:spcAft>
                      </a:pPr>
                      <a:r>
                        <a:rPr lang="kk-KZ" sz="1600" kern="1200" dirty="0">
                          <a:effectLst/>
                          <a:latin typeface="Times New Roman" panose="02020603050405020304" pitchFamily="18" charset="0"/>
                          <a:cs typeface="Times New Roman" panose="02020603050405020304" pitchFamily="18" charset="0"/>
                        </a:rPr>
                        <a:t>Білу </a:t>
                      </a:r>
                      <a:endParaRPr lang="ru-RU" sz="1600" dirty="0">
                        <a:effectLst/>
                        <a:latin typeface="Times New Roman" panose="02020603050405020304" pitchFamily="18" charset="0"/>
                        <a:ea typeface="Calibri"/>
                        <a:cs typeface="Times New Roman" panose="02020603050405020304" pitchFamily="18" charset="0"/>
                      </a:endParaRPr>
                    </a:p>
                  </a:txBody>
                  <a:tcPr marL="2413" marR="2413" marT="28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3025">
                        <a:lnSpc>
                          <a:spcPct val="115000"/>
                        </a:lnSpc>
                        <a:spcAft>
                          <a:spcPts val="0"/>
                        </a:spcAft>
                      </a:pPr>
                      <a:r>
                        <a:rPr lang="kk-KZ" sz="1600" kern="1200" dirty="0">
                          <a:effectLst/>
                          <a:latin typeface="Times New Roman" panose="02020603050405020304" pitchFamily="18" charset="0"/>
                          <a:cs typeface="Times New Roman" panose="02020603050405020304" pitchFamily="18" charset="0"/>
                        </a:rPr>
                        <a:t>100 көлеміндегі сандардың құрылу жолын біледі, оларды оқи және жаза </a:t>
                      </a:r>
                      <a:r>
                        <a:rPr lang="kk-KZ" sz="1600" kern="1200" dirty="0" smtClean="0">
                          <a:effectLst/>
                          <a:latin typeface="Times New Roman" panose="02020603050405020304" pitchFamily="18" charset="0"/>
                          <a:cs typeface="Times New Roman" panose="02020603050405020304" pitchFamily="18" charset="0"/>
                        </a:rPr>
                        <a:t>алады.</a:t>
                      </a:r>
                      <a:endParaRPr lang="ru-RU" sz="1600" dirty="0">
                        <a:effectLst/>
                        <a:latin typeface="Times New Roman" panose="02020603050405020304" pitchFamily="18" charset="0"/>
                        <a:ea typeface="Calibri"/>
                        <a:cs typeface="Times New Roman" panose="02020603050405020304" pitchFamily="18" charset="0"/>
                      </a:endParaRPr>
                    </a:p>
                  </a:txBody>
                  <a:tcPr marL="2413" marR="2413" marT="28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36213">
                <a:tc vMerge="1">
                  <a:txBody>
                    <a:bodyPr/>
                    <a:lstStyle/>
                    <a:p>
                      <a:endParaRPr lang="ru-RU"/>
                    </a:p>
                  </a:txBody>
                  <a:tcPr/>
                </a:tc>
                <a:tc vMerge="1">
                  <a:txBody>
                    <a:bodyPr/>
                    <a:lstStyle/>
                    <a:p>
                      <a:endParaRPr lang="ru-RU"/>
                    </a:p>
                  </a:txBody>
                  <a:tcPr/>
                </a:tc>
                <a:tc>
                  <a:txBody>
                    <a:bodyPr/>
                    <a:lstStyle/>
                    <a:p>
                      <a:pPr>
                        <a:lnSpc>
                          <a:spcPct val="115000"/>
                        </a:lnSpc>
                        <a:spcAft>
                          <a:spcPts val="0"/>
                        </a:spcAft>
                      </a:pPr>
                      <a:r>
                        <a:rPr lang="kk-KZ" sz="1600" kern="1200" dirty="0" smtClean="0">
                          <a:effectLst/>
                          <a:latin typeface="Times New Roman" panose="02020603050405020304" pitchFamily="18" charset="0"/>
                          <a:cs typeface="Times New Roman" panose="02020603050405020304" pitchFamily="18" charset="0"/>
                        </a:rPr>
                        <a:t>2.1.1.6</a:t>
                      </a:r>
                      <a:r>
                        <a:rPr lang="kk-KZ" sz="1600" kern="1200" baseline="0" dirty="0" smtClean="0">
                          <a:effectLst/>
                          <a:latin typeface="Times New Roman" panose="02020603050405020304" pitchFamily="18" charset="0"/>
                          <a:cs typeface="Times New Roman" panose="02020603050405020304" pitchFamily="18" charset="0"/>
                        </a:rPr>
                        <a:t>  </a:t>
                      </a:r>
                      <a:r>
                        <a:rPr lang="kk-KZ" sz="1600" kern="1200" dirty="0" smtClean="0">
                          <a:effectLst/>
                          <a:latin typeface="Times New Roman" panose="02020603050405020304" pitchFamily="18" charset="0"/>
                          <a:cs typeface="Times New Roman" panose="02020603050405020304" pitchFamily="18" charset="0"/>
                        </a:rPr>
                        <a:t>100 </a:t>
                      </a:r>
                      <a:r>
                        <a:rPr lang="kk-KZ" sz="1600" kern="1200" dirty="0">
                          <a:effectLst/>
                          <a:latin typeface="Times New Roman" panose="02020603050405020304" pitchFamily="18" charset="0"/>
                          <a:cs typeface="Times New Roman" panose="02020603050405020304" pitchFamily="18" charset="0"/>
                        </a:rPr>
                        <a:t>көлеміндегі екі таңбалы сандардың разрядтық құрамын анықтау және разрядтық  қосылғыштарға жіктеу</a:t>
                      </a:r>
                      <a:endParaRPr lang="ru-RU" sz="1600" dirty="0">
                        <a:effectLst/>
                        <a:latin typeface="Times New Roman" panose="02020603050405020304" pitchFamily="18" charset="0"/>
                        <a:ea typeface="Calibri"/>
                        <a:cs typeface="Times New Roman" panose="02020603050405020304" pitchFamily="18" charset="0"/>
                      </a:endParaRPr>
                    </a:p>
                  </a:txBody>
                  <a:tcPr marL="2413" marR="2413" marT="28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3025" fontAlgn="ctr">
                        <a:lnSpc>
                          <a:spcPct val="115000"/>
                        </a:lnSpc>
                        <a:spcAft>
                          <a:spcPts val="0"/>
                        </a:spcAft>
                      </a:pPr>
                      <a:r>
                        <a:rPr lang="kk-KZ" sz="1600" kern="1200">
                          <a:effectLst/>
                          <a:latin typeface="Times New Roman" panose="02020603050405020304" pitchFamily="18" charset="0"/>
                          <a:cs typeface="Times New Roman" panose="02020603050405020304" pitchFamily="18" charset="0"/>
                        </a:rPr>
                        <a:t>Қолдану </a:t>
                      </a:r>
                      <a:endParaRPr lang="ru-RU" sz="1600">
                        <a:effectLst/>
                        <a:latin typeface="Times New Roman" panose="02020603050405020304" pitchFamily="18" charset="0"/>
                        <a:ea typeface="Calibri"/>
                        <a:cs typeface="Times New Roman" panose="02020603050405020304" pitchFamily="18" charset="0"/>
                      </a:endParaRPr>
                    </a:p>
                  </a:txBody>
                  <a:tcPr marL="2413" marR="2413" marT="28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3025">
                        <a:lnSpc>
                          <a:spcPct val="115000"/>
                        </a:lnSpc>
                        <a:spcAft>
                          <a:spcPts val="0"/>
                        </a:spcAft>
                      </a:pPr>
                      <a:r>
                        <a:rPr lang="kk-KZ" sz="1600" kern="1200" dirty="0">
                          <a:effectLst/>
                          <a:latin typeface="Times New Roman" panose="02020603050405020304" pitchFamily="18" charset="0"/>
                          <a:cs typeface="Times New Roman" panose="02020603050405020304" pitchFamily="18" charset="0"/>
                        </a:rPr>
                        <a:t>100 көлеміндегі екі таңбалы сандардың разрядтық құрамын анықтайды;</a:t>
                      </a:r>
                      <a:endParaRPr lang="ru-RU" sz="1600" dirty="0">
                        <a:effectLst/>
                        <a:latin typeface="Times New Roman" panose="02020603050405020304" pitchFamily="18" charset="0"/>
                        <a:cs typeface="Times New Roman" panose="02020603050405020304" pitchFamily="18" charset="0"/>
                      </a:endParaRPr>
                    </a:p>
                    <a:p>
                      <a:pPr marL="73025">
                        <a:lnSpc>
                          <a:spcPct val="115000"/>
                        </a:lnSpc>
                        <a:spcAft>
                          <a:spcPts val="0"/>
                        </a:spcAft>
                      </a:pPr>
                      <a:r>
                        <a:rPr lang="kk-KZ" sz="1600" kern="1200" dirty="0">
                          <a:effectLst/>
                          <a:latin typeface="Times New Roman" panose="02020603050405020304" pitchFamily="18" charset="0"/>
                          <a:cs typeface="Times New Roman" panose="02020603050405020304" pitchFamily="18" charset="0"/>
                        </a:rPr>
                        <a:t>оларды разрядтық қосылғыштардың қосындысына жіктейді.</a:t>
                      </a:r>
                      <a:endParaRPr lang="ru-RU" sz="1600" dirty="0">
                        <a:effectLst/>
                        <a:latin typeface="Times New Roman" panose="02020603050405020304" pitchFamily="18" charset="0"/>
                        <a:ea typeface="Calibri"/>
                        <a:cs typeface="Times New Roman" panose="02020603050405020304" pitchFamily="18" charset="0"/>
                      </a:endParaRPr>
                    </a:p>
                  </a:txBody>
                  <a:tcPr marL="2413" marR="2413" marT="28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4874">
                <a:tc vMerge="1">
                  <a:txBody>
                    <a:bodyPr/>
                    <a:lstStyle/>
                    <a:p>
                      <a:endParaRPr lang="ru-RU"/>
                    </a:p>
                  </a:txBody>
                  <a:tcPr/>
                </a:tc>
                <a:tc vMerge="1">
                  <a:txBody>
                    <a:bodyPr/>
                    <a:lstStyle/>
                    <a:p>
                      <a:endParaRPr lang="ru-RU"/>
                    </a:p>
                  </a:txBody>
                  <a:tcPr/>
                </a:tc>
                <a:tc>
                  <a:txBody>
                    <a:bodyPr/>
                    <a:lstStyle/>
                    <a:p>
                      <a:pPr marL="73025">
                        <a:lnSpc>
                          <a:spcPct val="115000"/>
                        </a:lnSpc>
                        <a:spcAft>
                          <a:spcPts val="0"/>
                        </a:spcAft>
                      </a:pPr>
                      <a:r>
                        <a:rPr lang="kk-KZ" sz="1600" kern="1200">
                          <a:effectLst/>
                          <a:latin typeface="Times New Roman" panose="02020603050405020304" pitchFamily="18" charset="0"/>
                          <a:cs typeface="Times New Roman" panose="02020603050405020304" pitchFamily="18" charset="0"/>
                        </a:rPr>
                        <a:t>2.1.1.7 Екітаңбалы, үштаңбалы сандарды салыстыру </a:t>
                      </a:r>
                      <a:endParaRPr lang="ru-RU" sz="1600">
                        <a:effectLst/>
                        <a:latin typeface="Times New Roman" panose="02020603050405020304" pitchFamily="18" charset="0"/>
                        <a:ea typeface="Calibri"/>
                        <a:cs typeface="Times New Roman" panose="02020603050405020304" pitchFamily="18" charset="0"/>
                      </a:endParaRPr>
                    </a:p>
                  </a:txBody>
                  <a:tcPr marL="2413" marR="2413" marT="28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3025" fontAlgn="ctr">
                        <a:lnSpc>
                          <a:spcPct val="115000"/>
                        </a:lnSpc>
                        <a:spcAft>
                          <a:spcPts val="0"/>
                        </a:spcAft>
                      </a:pPr>
                      <a:r>
                        <a:rPr lang="kk-KZ" sz="1600" kern="1200">
                          <a:effectLst/>
                          <a:latin typeface="Times New Roman" panose="02020603050405020304" pitchFamily="18" charset="0"/>
                          <a:cs typeface="Times New Roman" panose="02020603050405020304" pitchFamily="18" charset="0"/>
                        </a:rPr>
                        <a:t>Қолдану </a:t>
                      </a:r>
                      <a:endParaRPr lang="ru-RU" sz="1600">
                        <a:effectLst/>
                        <a:latin typeface="Times New Roman" panose="02020603050405020304" pitchFamily="18" charset="0"/>
                        <a:ea typeface="Calibri"/>
                        <a:cs typeface="Times New Roman" panose="02020603050405020304" pitchFamily="18" charset="0"/>
                      </a:endParaRPr>
                    </a:p>
                  </a:txBody>
                  <a:tcPr marL="2413" marR="2413" marT="28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3025">
                        <a:lnSpc>
                          <a:spcPct val="115000"/>
                        </a:lnSpc>
                        <a:spcAft>
                          <a:spcPts val="0"/>
                        </a:spcAft>
                      </a:pPr>
                      <a:r>
                        <a:rPr lang="kk-KZ" sz="1600" kern="1200" dirty="0">
                          <a:effectLst/>
                          <a:latin typeface="Times New Roman" panose="02020603050405020304" pitchFamily="18" charset="0"/>
                          <a:cs typeface="Times New Roman" panose="02020603050405020304" pitchFamily="18" charset="0"/>
                        </a:rPr>
                        <a:t>Екітаңбалы сандарды салыстырады;</a:t>
                      </a:r>
                      <a:endParaRPr lang="ru-RU" sz="1600" dirty="0">
                        <a:effectLst/>
                        <a:latin typeface="Times New Roman" panose="02020603050405020304" pitchFamily="18" charset="0"/>
                        <a:cs typeface="Times New Roman" panose="02020603050405020304" pitchFamily="18" charset="0"/>
                      </a:endParaRPr>
                    </a:p>
                    <a:p>
                      <a:pPr marL="73025">
                        <a:lnSpc>
                          <a:spcPct val="115000"/>
                        </a:lnSpc>
                        <a:spcAft>
                          <a:spcPts val="0"/>
                        </a:spcAft>
                      </a:pPr>
                      <a:r>
                        <a:rPr lang="kk-KZ" sz="1600" kern="1200" dirty="0">
                          <a:effectLst/>
                          <a:latin typeface="Times New Roman" panose="02020603050405020304" pitchFamily="18" charset="0"/>
                          <a:cs typeface="Times New Roman" panose="02020603050405020304" pitchFamily="18" charset="0"/>
                        </a:rPr>
                        <a:t>Үштаңбалы сандарды салыстырады. </a:t>
                      </a:r>
                      <a:endParaRPr lang="ru-RU" sz="1600" dirty="0">
                        <a:effectLst/>
                        <a:latin typeface="Times New Roman" panose="02020603050405020304" pitchFamily="18" charset="0"/>
                        <a:ea typeface="Calibri"/>
                        <a:cs typeface="Times New Roman" panose="02020603050405020304" pitchFamily="18" charset="0"/>
                      </a:endParaRPr>
                    </a:p>
                  </a:txBody>
                  <a:tcPr marL="2413" marR="2413" marT="281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19218123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xmlns="" val="4018647540"/>
              </p:ext>
            </p:extLst>
          </p:nvPr>
        </p:nvGraphicFramePr>
        <p:xfrm>
          <a:off x="6431559" y="3506243"/>
          <a:ext cx="5482140" cy="3233484"/>
        </p:xfrm>
        <a:graphic>
          <a:graphicData uri="http://schemas.openxmlformats.org/drawingml/2006/table">
            <a:tbl>
              <a:tblPr/>
              <a:tblGrid>
                <a:gridCol w="989688"/>
                <a:gridCol w="1045747"/>
                <a:gridCol w="2459153"/>
                <a:gridCol w="987552"/>
              </a:tblGrid>
              <a:tr h="365760">
                <a:tc gridSpan="4">
                  <a:txBody>
                    <a:bodyPr/>
                    <a:lstStyle/>
                    <a:p>
                      <a:pPr algn="ctr" fontAlgn="ctr"/>
                      <a:r>
                        <a:rPr lang="ru-RU" sz="1200" b="1" i="0" u="none" strike="noStrike" dirty="0">
                          <a:solidFill>
                            <a:schemeClr val="tx1"/>
                          </a:solidFill>
                          <a:effectLst/>
                          <a:latin typeface="Times New Roman"/>
                        </a:rPr>
                        <a:t>І</a:t>
                      </a:r>
                      <a:r>
                        <a:rPr lang="en-US" sz="1200" b="1" i="0" u="none" strike="noStrike" dirty="0">
                          <a:solidFill>
                            <a:schemeClr val="tx1"/>
                          </a:solidFill>
                          <a:effectLst/>
                          <a:latin typeface="Times New Roman"/>
                        </a:rPr>
                        <a:t>V </a:t>
                      </a:r>
                      <a:r>
                        <a:rPr lang="ru-RU" sz="1200" b="1" i="0" u="none" strike="noStrike" dirty="0" err="1" smtClean="0">
                          <a:solidFill>
                            <a:schemeClr val="tx1"/>
                          </a:solidFill>
                          <a:effectLst/>
                          <a:latin typeface="Times New Roman"/>
                        </a:rPr>
                        <a:t>тоқсан</a:t>
                      </a:r>
                      <a:r>
                        <a:rPr lang="ru-RU" sz="1200" b="1" i="0" u="none" strike="noStrike" dirty="0" smtClean="0">
                          <a:solidFill>
                            <a:schemeClr val="tx1"/>
                          </a:solidFill>
                          <a:effectLst/>
                          <a:latin typeface="Times New Roman"/>
                        </a:rPr>
                        <a:t>- - 8 </a:t>
                      </a:r>
                      <a:r>
                        <a:rPr lang="ru-RU" sz="1200" b="1" i="0" u="none" strike="noStrike" dirty="0" err="1" smtClean="0">
                          <a:solidFill>
                            <a:schemeClr val="tx1"/>
                          </a:solidFill>
                          <a:effectLst/>
                          <a:latin typeface="Times New Roman"/>
                        </a:rPr>
                        <a:t>апта</a:t>
                      </a:r>
                      <a:endParaRPr lang="ru-RU" sz="1200" b="1" i="0" u="none" strike="noStrike" dirty="0">
                        <a:solidFill>
                          <a:schemeClr val="tx1"/>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r>
              <a:tr h="379300">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kk-KZ" sz="1200" b="1" dirty="0" smtClean="0">
                          <a:latin typeface="Times New Roman" panose="02020603050405020304" pitchFamily="18" charset="0"/>
                          <a:cs typeface="Times New Roman" panose="02020603050405020304" pitchFamily="18" charset="0"/>
                        </a:rPr>
                        <a:t>Ортақ тақырып</a:t>
                      </a:r>
                      <a:endParaRPr lang="ru-RU" sz="1200" b="1" dirty="0" smtClean="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err="1" smtClean="0">
                          <a:solidFill>
                            <a:schemeClr val="tx1"/>
                          </a:solidFill>
                          <a:effectLst/>
                          <a:latin typeface="Times New Roman"/>
                        </a:rPr>
                        <a:t>Бөлім</a:t>
                      </a:r>
                      <a:endParaRPr lang="ru-RU" sz="1200" b="1" i="0" u="none" strike="noStrike" dirty="0">
                        <a:solidFill>
                          <a:schemeClr val="tx1"/>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err="1" smtClean="0">
                          <a:solidFill>
                            <a:schemeClr val="tx1"/>
                          </a:solidFill>
                          <a:effectLst/>
                          <a:latin typeface="Times New Roman"/>
                        </a:rPr>
                        <a:t>Бөлімше</a:t>
                      </a:r>
                      <a:endParaRPr lang="ru-RU" sz="1200" b="1" i="0" u="none" strike="noStrike" dirty="0">
                        <a:solidFill>
                          <a:schemeClr val="tx1"/>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err="1" smtClean="0">
                          <a:solidFill>
                            <a:srgbClr val="000000"/>
                          </a:solidFill>
                          <a:effectLst/>
                          <a:latin typeface="Times New Roman"/>
                        </a:rPr>
                        <a:t>Мақсат</a:t>
                      </a:r>
                      <a:r>
                        <a:rPr lang="ru-RU" sz="1200" b="1" i="0" u="none" strike="noStrike" dirty="0" smtClean="0">
                          <a:solidFill>
                            <a:srgbClr val="000000"/>
                          </a:solidFill>
                          <a:effectLst/>
                          <a:latin typeface="Times New Roman"/>
                        </a:rPr>
                        <a:t> саны</a:t>
                      </a:r>
                      <a:endParaRPr lang="ru-RU" sz="1200" b="1"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8997">
                <a:tc rowSpan="4">
                  <a:txBody>
                    <a:bodyPr/>
                    <a:lstStyle/>
                    <a:p>
                      <a:pPr algn="ctr" fontAlgn="ctr"/>
                      <a:r>
                        <a:rPr lang="ru-RU" sz="1200" b="0" i="1" u="none" strike="noStrike" dirty="0" smtClean="0">
                          <a:solidFill>
                            <a:srgbClr val="000000"/>
                          </a:solidFill>
                          <a:effectLst/>
                          <a:latin typeface="Times New Roman"/>
                        </a:rPr>
                        <a:t>7. </a:t>
                      </a:r>
                      <a:r>
                        <a:rPr lang="ru-RU" sz="1200" b="0" i="1" u="none" strike="noStrike" dirty="0" err="1" smtClean="0">
                          <a:solidFill>
                            <a:srgbClr val="000000"/>
                          </a:solidFill>
                          <a:effectLst/>
                          <a:latin typeface="Times New Roman"/>
                        </a:rPr>
                        <a:t>Бізді</a:t>
                      </a:r>
                      <a:r>
                        <a:rPr lang="ru-RU" sz="1200" b="0" i="1" u="none" strike="noStrike" dirty="0" smtClean="0">
                          <a:solidFill>
                            <a:srgbClr val="000000"/>
                          </a:solidFill>
                          <a:effectLst/>
                          <a:latin typeface="Times New Roman"/>
                        </a:rPr>
                        <a:t> </a:t>
                      </a:r>
                      <a:r>
                        <a:rPr lang="ru-RU" sz="1200" b="0" i="1" u="none" strike="noStrike" dirty="0" err="1" smtClean="0">
                          <a:solidFill>
                            <a:srgbClr val="000000"/>
                          </a:solidFill>
                          <a:effectLst/>
                          <a:latin typeface="Times New Roman"/>
                        </a:rPr>
                        <a:t>қоршаған</a:t>
                      </a:r>
                      <a:r>
                        <a:rPr lang="ru-RU" sz="1200" b="0" i="1" u="none" strike="noStrike" dirty="0" smtClean="0">
                          <a:solidFill>
                            <a:srgbClr val="000000"/>
                          </a:solidFill>
                          <a:effectLst/>
                          <a:latin typeface="Times New Roman"/>
                        </a:rPr>
                        <a:t> орта</a:t>
                      </a:r>
                      <a:endParaRPr lang="ru-RU" sz="1200" b="0" i="1" u="none" strike="noStrike" dirty="0">
                        <a:solidFill>
                          <a:srgbClr val="000000"/>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200" b="0" i="1" u="none" strike="noStrike" dirty="0" err="1" smtClean="0">
                          <a:solidFill>
                            <a:schemeClr val="tx1"/>
                          </a:solidFill>
                          <a:effectLst/>
                          <a:latin typeface="Times New Roman"/>
                        </a:rPr>
                        <a:t>Туған</a:t>
                      </a:r>
                      <a:r>
                        <a:rPr lang="ru-RU" sz="1200" b="0" i="1" u="none" strike="noStrike" dirty="0" smtClean="0">
                          <a:solidFill>
                            <a:schemeClr val="tx1"/>
                          </a:solidFill>
                          <a:effectLst/>
                          <a:latin typeface="Times New Roman"/>
                        </a:rPr>
                        <a:t> </a:t>
                      </a:r>
                      <a:r>
                        <a:rPr lang="ru-RU" sz="1200" b="0" i="1" u="none" strike="noStrike" dirty="0" err="1" smtClean="0">
                          <a:solidFill>
                            <a:schemeClr val="tx1"/>
                          </a:solidFill>
                          <a:effectLst/>
                          <a:latin typeface="Times New Roman"/>
                        </a:rPr>
                        <a:t>өлке</a:t>
                      </a:r>
                      <a:r>
                        <a:rPr lang="ru-RU" sz="1200" b="0" i="1" u="none" strike="noStrike" dirty="0" smtClean="0">
                          <a:solidFill>
                            <a:schemeClr val="tx1"/>
                          </a:solidFill>
                          <a:effectLst/>
                          <a:latin typeface="Times New Roman"/>
                        </a:rPr>
                        <a:t> </a:t>
                      </a:r>
                      <a:r>
                        <a:rPr lang="ru-RU" sz="1200" b="0" i="1" u="none" strike="noStrike" dirty="0" err="1" smtClean="0">
                          <a:solidFill>
                            <a:schemeClr val="tx1"/>
                          </a:solidFill>
                          <a:effectLst/>
                          <a:latin typeface="Times New Roman"/>
                        </a:rPr>
                        <a:t>табиғаты</a:t>
                      </a:r>
                      <a:endParaRPr lang="ru-RU" sz="1200" b="0" i="1" u="none" strike="noStrike" dirty="0">
                        <a:solidFill>
                          <a:schemeClr val="tx1"/>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8000" algn="l" defTabSz="914400" rtl="0" eaLnBrk="1" fontAlgn="ctr" latinLnBrk="0" hangingPunct="1"/>
                      <a:r>
                        <a:rPr lang="ru-RU" sz="1200" b="0" i="0" u="none" strike="noStrike" kern="1200" dirty="0">
                          <a:solidFill>
                            <a:schemeClr val="tx1"/>
                          </a:solidFill>
                          <a:effectLst/>
                          <a:latin typeface="Times New Roman"/>
                          <a:ea typeface="+mn-ea"/>
                          <a:cs typeface="+mn-cs"/>
                        </a:rPr>
                        <a:t>2.1 </a:t>
                      </a:r>
                      <a:r>
                        <a:rPr lang="kk-KZ" sz="1200" b="0" i="0" u="none" strike="noStrike" kern="1200" dirty="0" smtClean="0">
                          <a:solidFill>
                            <a:schemeClr val="tx1"/>
                          </a:solidFill>
                          <a:effectLst/>
                          <a:latin typeface="Times New Roman"/>
                          <a:ea typeface="+mn-ea"/>
                          <a:cs typeface="+mn-cs"/>
                        </a:rPr>
                        <a:t>Жергілікті жерде бағдарлану</a:t>
                      </a:r>
                      <a:endParaRPr lang="ru-RU" sz="1200" b="0" i="0" u="none" strike="noStrike" kern="1200" dirty="0">
                        <a:solidFill>
                          <a:schemeClr val="tx1"/>
                        </a:solidFill>
                        <a:effectLst/>
                        <a:latin typeface="Times New Roman"/>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6608">
                <a:tc vMerge="1">
                  <a:txBody>
                    <a:bodyPr/>
                    <a:lstStyle/>
                    <a:p>
                      <a:endParaRPr lang="ru-RU"/>
                    </a:p>
                  </a:txBody>
                  <a:tcPr/>
                </a:tc>
                <a:tc vMerge="1">
                  <a:txBody>
                    <a:bodyPr/>
                    <a:lstStyle/>
                    <a:p>
                      <a:endParaRPr lang="ru-RU"/>
                    </a:p>
                  </a:txBody>
                  <a:tcPr/>
                </a:tc>
                <a:tc>
                  <a:txBody>
                    <a:bodyPr/>
                    <a:lstStyle/>
                    <a:p>
                      <a:pPr marL="108000" algn="l" defTabSz="914400" rtl="0" eaLnBrk="1" fontAlgn="ctr" latinLnBrk="0" hangingPunct="1"/>
                      <a:r>
                        <a:rPr lang="ru-RU" sz="1200" b="0" i="0" u="none" strike="noStrike" kern="1200" dirty="0" smtClean="0">
                          <a:solidFill>
                            <a:schemeClr val="tx1"/>
                          </a:solidFill>
                          <a:effectLst/>
                          <a:latin typeface="Times New Roman"/>
                          <a:ea typeface="+mn-ea"/>
                          <a:cs typeface="+mn-cs"/>
                        </a:rPr>
                        <a:t>2.2 </a:t>
                      </a:r>
                      <a:r>
                        <a:rPr lang="kk-KZ" sz="1200" b="0" i="0" u="none" strike="noStrike" kern="1200" dirty="0" smtClean="0">
                          <a:solidFill>
                            <a:schemeClr val="tx1"/>
                          </a:solidFill>
                          <a:effectLst/>
                          <a:latin typeface="Times New Roman"/>
                          <a:ea typeface="+mn-ea"/>
                          <a:cs typeface="+mn-cs"/>
                        </a:rPr>
                        <a:t>Климат және ауа-райы</a:t>
                      </a:r>
                      <a:endParaRPr lang="ru-RU" sz="1200" b="0" i="0" u="none" strike="noStrike" kern="1200" dirty="0">
                        <a:solidFill>
                          <a:schemeClr val="tx1"/>
                        </a:solidFill>
                        <a:effectLst/>
                        <a:latin typeface="Times New Roman"/>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046">
                <a:tc vMerge="1">
                  <a:txBody>
                    <a:bodyPr/>
                    <a:lstStyle/>
                    <a:p>
                      <a:endParaRPr lang="ru-RU"/>
                    </a:p>
                  </a:txBody>
                  <a:tcPr/>
                </a:tc>
                <a:tc vMerge="1">
                  <a:txBody>
                    <a:bodyPr/>
                    <a:lstStyle/>
                    <a:p>
                      <a:endParaRPr lang="ru-RU"/>
                    </a:p>
                  </a:txBody>
                  <a:tcPr/>
                </a:tc>
                <a:tc>
                  <a:txBody>
                    <a:bodyPr/>
                    <a:lstStyle/>
                    <a:p>
                      <a:pPr marL="108000" algn="l" defTabSz="914400" rtl="0" eaLnBrk="1" fontAlgn="ctr" latinLnBrk="0" hangingPunct="1"/>
                      <a:r>
                        <a:rPr lang="ru-RU" sz="1200" b="0" i="0" u="none" strike="noStrike" kern="1200" dirty="0" smtClean="0">
                          <a:solidFill>
                            <a:schemeClr val="tx1"/>
                          </a:solidFill>
                          <a:effectLst/>
                          <a:latin typeface="Times New Roman"/>
                          <a:ea typeface="+mn-ea"/>
                          <a:cs typeface="+mn-cs"/>
                        </a:rPr>
                        <a:t>2.3</a:t>
                      </a:r>
                      <a:r>
                        <a:rPr lang="kk-KZ" sz="1200" b="0" i="0" u="none" strike="noStrike" kern="1200" dirty="0" smtClean="0">
                          <a:solidFill>
                            <a:schemeClr val="tx1"/>
                          </a:solidFill>
                          <a:effectLst/>
                          <a:latin typeface="Times New Roman"/>
                          <a:ea typeface="+mn-ea"/>
                          <a:cs typeface="+mn-cs"/>
                        </a:rPr>
                        <a:t>Табиғи жағдайлар және олардың әсері</a:t>
                      </a:r>
                      <a:endParaRPr lang="ru-RU" sz="1200" b="0" i="0" u="none" strike="noStrike" kern="1200" dirty="0">
                        <a:solidFill>
                          <a:schemeClr val="tx1"/>
                        </a:solidFill>
                        <a:effectLst/>
                        <a:latin typeface="Times New Roman"/>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392">
                <a:tc vMerge="1">
                  <a:txBody>
                    <a:bodyPr/>
                    <a:lstStyle/>
                    <a:p>
                      <a:pPr algn="ctr" fontAlgn="ctr"/>
                      <a:endParaRPr lang="ru-RU" sz="1200" b="0" i="1" u="none" strike="noStrike" dirty="0">
                        <a:solidFill>
                          <a:srgbClr val="000000"/>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1" u="none" strike="noStrike" dirty="0" err="1" smtClean="0">
                          <a:solidFill>
                            <a:schemeClr val="tx1"/>
                          </a:solidFill>
                          <a:effectLst/>
                          <a:latin typeface="Times New Roman"/>
                        </a:rPr>
                        <a:t>Тарих</a:t>
                      </a:r>
                      <a:r>
                        <a:rPr lang="ru-RU" sz="1200" b="0" i="1" u="none" strike="noStrike" dirty="0" smtClean="0">
                          <a:solidFill>
                            <a:schemeClr val="tx1"/>
                          </a:solidFill>
                          <a:effectLst/>
                          <a:latin typeface="Times New Roman"/>
                        </a:rPr>
                        <a:t> </a:t>
                      </a:r>
                      <a:r>
                        <a:rPr lang="ru-RU" sz="1200" b="0" i="1" u="none" strike="noStrike" dirty="0" err="1" smtClean="0">
                          <a:solidFill>
                            <a:schemeClr val="tx1"/>
                          </a:solidFill>
                          <a:effectLst/>
                          <a:latin typeface="Times New Roman"/>
                        </a:rPr>
                        <a:t>беттерінен</a:t>
                      </a:r>
                      <a:r>
                        <a:rPr lang="ru-RU" sz="1200" b="0" i="1" u="none" strike="noStrike" dirty="0" smtClean="0">
                          <a:solidFill>
                            <a:schemeClr val="tx1"/>
                          </a:solidFill>
                          <a:effectLst/>
                          <a:latin typeface="Times New Roman"/>
                        </a:rPr>
                        <a:t> </a:t>
                      </a:r>
                      <a:endParaRPr lang="ru-RU" sz="1200" b="0" i="1" u="none" strike="noStrike" dirty="0">
                        <a:solidFill>
                          <a:schemeClr val="tx1"/>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8000" algn="l" defTabSz="914400" rtl="0" eaLnBrk="1" fontAlgn="ctr" latinLnBrk="0" hangingPunct="1"/>
                      <a:r>
                        <a:rPr lang="ru-RU" sz="1200" b="0" i="0" u="none" strike="noStrike" kern="1200" dirty="0">
                          <a:solidFill>
                            <a:schemeClr val="tx1"/>
                          </a:solidFill>
                          <a:effectLst/>
                          <a:latin typeface="Times New Roman"/>
                          <a:ea typeface="+mn-ea"/>
                          <a:cs typeface="+mn-cs"/>
                        </a:rPr>
                        <a:t>3.1 </a:t>
                      </a:r>
                      <a:r>
                        <a:rPr lang="kk-KZ" sz="1200" b="0" i="0" u="none" strike="noStrike" kern="1200" dirty="0" smtClean="0">
                          <a:solidFill>
                            <a:schemeClr val="tx1"/>
                          </a:solidFill>
                          <a:effectLst/>
                          <a:latin typeface="Times New Roman"/>
                          <a:ea typeface="+mn-ea"/>
                          <a:cs typeface="+mn-cs"/>
                        </a:rPr>
                        <a:t>Көне мәдениеттер мен өркениеттер</a:t>
                      </a:r>
                      <a:endParaRPr lang="ru-RU" sz="1200" b="0" i="0" u="none" strike="noStrike" kern="1200" dirty="0">
                        <a:solidFill>
                          <a:schemeClr val="tx1"/>
                        </a:solidFill>
                        <a:effectLst/>
                        <a:latin typeface="Times New Roman"/>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7626">
                <a:tc rowSpan="3">
                  <a:txBody>
                    <a:bodyPr/>
                    <a:lstStyle/>
                    <a:p>
                      <a:pPr algn="ctr" fontAlgn="ctr"/>
                      <a:r>
                        <a:rPr lang="ru-RU" sz="1200" b="0" i="1" u="none" strike="noStrike" dirty="0" smtClean="0">
                          <a:solidFill>
                            <a:srgbClr val="000000"/>
                          </a:solidFill>
                          <a:effectLst/>
                          <a:latin typeface="Times New Roman"/>
                        </a:rPr>
                        <a:t>8. </a:t>
                      </a:r>
                      <a:r>
                        <a:rPr lang="ru-RU" sz="1200" b="0" i="1" u="none" strike="noStrike" dirty="0" err="1" smtClean="0">
                          <a:solidFill>
                            <a:srgbClr val="000000"/>
                          </a:solidFill>
                          <a:effectLst/>
                          <a:latin typeface="Times New Roman"/>
                        </a:rPr>
                        <a:t>Саяхат</a:t>
                      </a:r>
                      <a:endParaRPr lang="ru-RU" sz="1200" b="0" i="1" u="none" strike="noStrike" dirty="0">
                        <a:solidFill>
                          <a:srgbClr val="000000"/>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200" b="0" i="1" u="none" strike="noStrike" dirty="0" smtClean="0">
                          <a:solidFill>
                            <a:schemeClr val="tx1"/>
                          </a:solidFill>
                          <a:effectLst/>
                          <a:latin typeface="Times New Roman"/>
                        </a:rPr>
                        <a:t>Мен </a:t>
                      </a:r>
                      <a:r>
                        <a:rPr lang="ru-RU" sz="1200" b="0" i="1" u="none" strike="noStrike" dirty="0" err="1" smtClean="0">
                          <a:solidFill>
                            <a:schemeClr val="tx1"/>
                          </a:solidFill>
                          <a:effectLst/>
                          <a:latin typeface="Times New Roman"/>
                        </a:rPr>
                        <a:t>және</a:t>
                      </a:r>
                      <a:r>
                        <a:rPr lang="ru-RU" sz="1200" b="0" i="1" u="none" strike="noStrike" dirty="0" smtClean="0">
                          <a:solidFill>
                            <a:schemeClr val="tx1"/>
                          </a:solidFill>
                          <a:effectLst/>
                          <a:latin typeface="Times New Roman"/>
                        </a:rPr>
                        <a:t> </a:t>
                      </a:r>
                      <a:r>
                        <a:rPr lang="ru-RU" sz="1200" b="0" i="1" u="none" strike="noStrike" dirty="0" err="1" smtClean="0">
                          <a:solidFill>
                            <a:schemeClr val="tx1"/>
                          </a:solidFill>
                          <a:effectLst/>
                          <a:latin typeface="Times New Roman"/>
                        </a:rPr>
                        <a:t>қоғам</a:t>
                      </a:r>
                      <a:endParaRPr lang="ru-RU" sz="1200" b="0" i="1" u="none" strike="noStrike" dirty="0">
                        <a:solidFill>
                          <a:schemeClr val="tx1"/>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8000" algn="l" defTabSz="914400" rtl="0" eaLnBrk="1" fontAlgn="ctr" latinLnBrk="0" hangingPunct="1"/>
                      <a:r>
                        <a:rPr lang="ru-RU" sz="1200" b="0" i="0" u="none" strike="noStrike" kern="1200" dirty="0">
                          <a:solidFill>
                            <a:schemeClr val="tx1"/>
                          </a:solidFill>
                          <a:effectLst/>
                          <a:latin typeface="Times New Roman"/>
                          <a:ea typeface="+mn-ea"/>
                          <a:cs typeface="+mn-cs"/>
                        </a:rPr>
                        <a:t>1.3 </a:t>
                      </a:r>
                      <a:r>
                        <a:rPr lang="ru-RU" sz="1200" b="0" i="0" u="none" strike="noStrike" kern="1200" dirty="0" err="1" smtClean="0">
                          <a:solidFill>
                            <a:schemeClr val="tx1"/>
                          </a:solidFill>
                          <a:effectLst/>
                          <a:latin typeface="Times New Roman"/>
                          <a:ea typeface="+mn-ea"/>
                          <a:cs typeface="+mn-cs"/>
                        </a:rPr>
                        <a:t>Менің</a:t>
                      </a:r>
                      <a:r>
                        <a:rPr lang="ru-RU" sz="1200" b="0" i="0" u="none" strike="noStrike" kern="1200" dirty="0" smtClean="0">
                          <a:solidFill>
                            <a:schemeClr val="tx1"/>
                          </a:solidFill>
                          <a:effectLst/>
                          <a:latin typeface="Times New Roman"/>
                          <a:ea typeface="+mn-ea"/>
                          <a:cs typeface="+mn-cs"/>
                        </a:rPr>
                        <a:t> </a:t>
                      </a:r>
                      <a:r>
                        <a:rPr lang="ru-RU" sz="1200" b="0" i="0" u="none" strike="noStrike" kern="1200" dirty="0" err="1" smtClean="0">
                          <a:solidFill>
                            <a:schemeClr val="tx1"/>
                          </a:solidFill>
                          <a:effectLst/>
                          <a:latin typeface="Times New Roman"/>
                          <a:ea typeface="+mn-ea"/>
                          <a:cs typeface="+mn-cs"/>
                        </a:rPr>
                        <a:t>кіші</a:t>
                      </a:r>
                      <a:r>
                        <a:rPr lang="ru-RU" sz="1200" b="0" i="0" u="none" strike="noStrike" kern="1200" dirty="0" smtClean="0">
                          <a:solidFill>
                            <a:schemeClr val="tx1"/>
                          </a:solidFill>
                          <a:effectLst/>
                          <a:latin typeface="Times New Roman"/>
                          <a:ea typeface="+mn-ea"/>
                          <a:cs typeface="+mn-cs"/>
                        </a:rPr>
                        <a:t> </a:t>
                      </a:r>
                      <a:r>
                        <a:rPr lang="ru-RU" sz="1200" b="0" i="0" u="none" strike="noStrike" kern="1200" dirty="0" err="1" smtClean="0">
                          <a:solidFill>
                            <a:schemeClr val="tx1"/>
                          </a:solidFill>
                          <a:effectLst/>
                          <a:latin typeface="Times New Roman"/>
                          <a:ea typeface="+mn-ea"/>
                          <a:cs typeface="+mn-cs"/>
                        </a:rPr>
                        <a:t>отаным</a:t>
                      </a:r>
                      <a:endParaRPr lang="ru-RU" sz="1200" b="0" i="0" u="none" strike="noStrike" kern="1200" dirty="0">
                        <a:solidFill>
                          <a:schemeClr val="tx1"/>
                        </a:solidFill>
                        <a:effectLst/>
                        <a:latin typeface="Times New Roman"/>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9277">
                <a:tc vMerge="1">
                  <a:txBody>
                    <a:bodyPr/>
                    <a:lstStyle/>
                    <a:p>
                      <a:pPr algn="ctr" fontAlgn="ctr"/>
                      <a:endParaRPr lang="ru-RU" sz="1200" b="0" i="1" u="none" strike="noStrike" dirty="0">
                        <a:solidFill>
                          <a:srgbClr val="000000"/>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200" b="0" i="1" u="none" strike="noStrike" dirty="0" smtClean="0">
                          <a:solidFill>
                            <a:schemeClr val="tx1"/>
                          </a:solidFill>
                          <a:effectLst/>
                          <a:latin typeface="Times New Roman"/>
                        </a:rPr>
                        <a:t>Природа моей страны</a:t>
                      </a:r>
                      <a:endParaRPr lang="ru-RU" sz="1200" b="0" i="1" u="none" strike="noStrike" dirty="0">
                        <a:solidFill>
                          <a:schemeClr val="tx1"/>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8000" algn="l" defTabSz="914400" rtl="0" eaLnBrk="1" fontAlgn="ctr" latinLnBrk="0" hangingPunct="1"/>
                      <a:r>
                        <a:rPr lang="ru-RU" sz="1200" b="0" i="0" u="none" strike="noStrike" kern="1200" dirty="0">
                          <a:solidFill>
                            <a:schemeClr val="tx1"/>
                          </a:solidFill>
                          <a:effectLst/>
                          <a:latin typeface="Times New Roman"/>
                          <a:ea typeface="+mn-ea"/>
                          <a:cs typeface="+mn-cs"/>
                        </a:rPr>
                        <a:t>2.4 Туризм</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345">
                <a:tc vMerge="1">
                  <a:txBody>
                    <a:bodyPr/>
                    <a:lstStyle/>
                    <a:p>
                      <a:pPr algn="ctr" fontAlgn="ctr"/>
                      <a:endParaRPr lang="ru-RU" sz="1200" b="0" i="1" u="none" strike="noStrike" dirty="0">
                        <a:solidFill>
                          <a:srgbClr val="000000"/>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200" b="0" i="1" u="none" strike="noStrike" dirty="0" err="1" smtClean="0">
                          <a:solidFill>
                            <a:schemeClr val="tx1"/>
                          </a:solidFill>
                          <a:effectLst/>
                          <a:latin typeface="Times New Roman"/>
                        </a:rPr>
                        <a:t>Тарих</a:t>
                      </a:r>
                      <a:r>
                        <a:rPr lang="ru-RU" sz="1200" b="0" i="1" u="none" strike="noStrike" dirty="0" smtClean="0">
                          <a:solidFill>
                            <a:schemeClr val="tx1"/>
                          </a:solidFill>
                          <a:effectLst/>
                          <a:latin typeface="Times New Roman"/>
                        </a:rPr>
                        <a:t> </a:t>
                      </a:r>
                      <a:r>
                        <a:rPr lang="ru-RU" sz="1200" b="0" i="1" u="none" strike="noStrike" dirty="0" err="1" smtClean="0">
                          <a:solidFill>
                            <a:schemeClr val="tx1"/>
                          </a:solidFill>
                          <a:effectLst/>
                          <a:latin typeface="Times New Roman"/>
                        </a:rPr>
                        <a:t>беттерінен</a:t>
                      </a:r>
                      <a:r>
                        <a:rPr lang="ru-RU" sz="1200" b="0" i="1" u="none" strike="noStrike" dirty="0" smtClean="0">
                          <a:solidFill>
                            <a:schemeClr val="tx1"/>
                          </a:solidFill>
                          <a:effectLst/>
                          <a:latin typeface="Times New Roman"/>
                        </a:rPr>
                        <a:t> </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8000" algn="l" defTabSz="914400" rtl="0" eaLnBrk="1" fontAlgn="ctr" latinLnBrk="0" hangingPunct="1"/>
                      <a:r>
                        <a:rPr lang="ru-RU" sz="1200" b="0" i="0" u="none" strike="noStrike" kern="1200" dirty="0" smtClean="0">
                          <a:solidFill>
                            <a:schemeClr val="tx1"/>
                          </a:solidFill>
                          <a:effectLst/>
                          <a:latin typeface="Times New Roman"/>
                          <a:ea typeface="+mn-ea"/>
                          <a:cs typeface="+mn-cs"/>
                        </a:rPr>
                        <a:t>3.1 </a:t>
                      </a:r>
                      <a:r>
                        <a:rPr lang="kk-KZ" sz="1200" b="0" i="0" u="none" strike="noStrike" kern="1200" dirty="0" smtClean="0">
                          <a:solidFill>
                            <a:schemeClr val="tx1"/>
                          </a:solidFill>
                          <a:effectLst/>
                          <a:latin typeface="Times New Roman"/>
                          <a:ea typeface="+mn-ea"/>
                          <a:cs typeface="+mn-cs"/>
                        </a:rPr>
                        <a:t>Көне мәдениеттер мен өркениеттер</a:t>
                      </a:r>
                      <a:endParaRPr lang="ru-RU" sz="1200" b="0" i="0" u="none" strike="noStrike" kern="1200" dirty="0">
                        <a:solidFill>
                          <a:schemeClr val="tx1"/>
                        </a:solidFill>
                        <a:effectLst/>
                        <a:latin typeface="Times New Roman"/>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0502">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200" b="1" i="0" u="none" strike="noStrike" dirty="0" smtClean="0">
                          <a:solidFill>
                            <a:srgbClr val="000000"/>
                          </a:solidFill>
                          <a:effectLst/>
                          <a:latin typeface="Times New Roman"/>
                        </a:rPr>
                        <a:t>2 </a:t>
                      </a:r>
                      <a:r>
                        <a:rPr lang="ru-RU" sz="1200" b="1" i="0" u="none" strike="noStrike" dirty="0" err="1" smtClean="0">
                          <a:solidFill>
                            <a:srgbClr val="000000"/>
                          </a:solidFill>
                          <a:effectLst/>
                          <a:latin typeface="Times New Roman"/>
                        </a:rPr>
                        <a:t>тақырып</a:t>
                      </a:r>
                      <a:endParaRPr lang="ru-RU" sz="1200" b="1" i="0" u="none" strike="noStrike" dirty="0" smtClean="0">
                        <a:solidFill>
                          <a:srgbClr val="000000"/>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200" b="1" i="0" u="none" strike="noStrike" dirty="0" smtClean="0">
                          <a:solidFill>
                            <a:srgbClr val="000000"/>
                          </a:solidFill>
                          <a:effectLst/>
                          <a:latin typeface="Times New Roman"/>
                        </a:rPr>
                        <a:t>3 </a:t>
                      </a:r>
                      <a:r>
                        <a:rPr lang="ru-RU" sz="1200" b="1" i="0" u="none" strike="noStrike" dirty="0" err="1" smtClean="0">
                          <a:solidFill>
                            <a:srgbClr val="000000"/>
                          </a:solidFill>
                          <a:effectLst/>
                          <a:latin typeface="Times New Roman"/>
                        </a:rPr>
                        <a:t>бөлім</a:t>
                      </a:r>
                      <a:endParaRPr lang="ru-RU" sz="1200" b="1" i="0" u="none" strike="noStrike" dirty="0">
                        <a:solidFill>
                          <a:srgbClr val="000000"/>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ru-RU" sz="1200" b="1" i="0" u="none" strike="noStrike" dirty="0">
                          <a:solidFill>
                            <a:srgbClr val="000000"/>
                          </a:solidFill>
                          <a:effectLst/>
                          <a:latin typeface="Times New Roman"/>
                        </a:rPr>
                        <a:t>7 </a:t>
                      </a:r>
                      <a:r>
                        <a:rPr lang="ru-RU" sz="1200" b="1" i="0" u="none" strike="noStrike" dirty="0" err="1" smtClean="0">
                          <a:solidFill>
                            <a:srgbClr val="000000"/>
                          </a:solidFill>
                          <a:effectLst/>
                          <a:latin typeface="Times New Roman"/>
                        </a:rPr>
                        <a:t>бөлімше</a:t>
                      </a:r>
                      <a:endParaRPr lang="ru-RU" sz="1200" b="1"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ctr"/>
                      <a:r>
                        <a:rPr lang="ru-RU" sz="1200" b="1" i="0" u="none" strike="noStrike" dirty="0">
                          <a:solidFill>
                            <a:srgbClr val="000000"/>
                          </a:solidFill>
                          <a:effectLst/>
                          <a:latin typeface="Times New Roman"/>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r>
            </a:tbl>
          </a:graphicData>
        </a:graphic>
      </p:graphicFrame>
      <p:sp>
        <p:nvSpPr>
          <p:cNvPr id="5" name="TextBox 4"/>
          <p:cNvSpPr txBox="1"/>
          <p:nvPr/>
        </p:nvSpPr>
        <p:spPr>
          <a:xfrm>
            <a:off x="10457" y="0"/>
            <a:ext cx="12090499" cy="492443"/>
          </a:xfrm>
          <a:prstGeom prst="rect">
            <a:avLst/>
          </a:prstGeom>
          <a:noFill/>
        </p:spPr>
        <p:txBody>
          <a:bodyPr wrap="square" rtlCol="0">
            <a:spAutoFit/>
          </a:bodyPr>
          <a:lstStyle/>
          <a:p>
            <a:pPr algn="ctr"/>
            <a:r>
              <a:rPr lang="ru-RU" sz="2600" b="1" dirty="0" err="1" smtClean="0">
                <a:solidFill>
                  <a:prstClr val="black"/>
                </a:solidFill>
                <a:latin typeface="Times New Roman" pitchFamily="18" charset="0"/>
                <a:cs typeface="Times New Roman" pitchFamily="18" charset="0"/>
              </a:rPr>
              <a:t>Ұзақ</a:t>
            </a:r>
            <a:r>
              <a:rPr lang="ru-RU" sz="2600" b="1" dirty="0" smtClean="0">
                <a:solidFill>
                  <a:prstClr val="black"/>
                </a:solidFill>
                <a:latin typeface="Times New Roman" pitchFamily="18" charset="0"/>
                <a:cs typeface="Times New Roman" pitchFamily="18" charset="0"/>
              </a:rPr>
              <a:t> </a:t>
            </a:r>
            <a:r>
              <a:rPr lang="ru-RU" sz="2600" b="1" dirty="0" err="1" smtClean="0">
                <a:solidFill>
                  <a:prstClr val="black"/>
                </a:solidFill>
                <a:latin typeface="Times New Roman" pitchFamily="18" charset="0"/>
                <a:cs typeface="Times New Roman" pitchFamily="18" charset="0"/>
              </a:rPr>
              <a:t>мерзімді</a:t>
            </a:r>
            <a:r>
              <a:rPr lang="ru-RU" sz="2600" b="1" dirty="0" smtClean="0">
                <a:solidFill>
                  <a:prstClr val="black"/>
                </a:solidFill>
                <a:latin typeface="Times New Roman" pitchFamily="18" charset="0"/>
                <a:cs typeface="Times New Roman" pitchFamily="18" charset="0"/>
              </a:rPr>
              <a:t> </a:t>
            </a:r>
            <a:r>
              <a:rPr lang="ru-RU" sz="2600" b="1" dirty="0" err="1" smtClean="0">
                <a:solidFill>
                  <a:prstClr val="black"/>
                </a:solidFill>
                <a:latin typeface="Times New Roman" pitchFamily="18" charset="0"/>
                <a:cs typeface="Times New Roman" pitchFamily="18" charset="0"/>
              </a:rPr>
              <a:t>жоспар</a:t>
            </a:r>
            <a:r>
              <a:rPr lang="ru-RU" sz="2600" b="1" dirty="0" smtClean="0">
                <a:solidFill>
                  <a:prstClr val="black"/>
                </a:solidFill>
                <a:latin typeface="Times New Roman" pitchFamily="18" charset="0"/>
                <a:cs typeface="Times New Roman" pitchFamily="18" charset="0"/>
              </a:rPr>
              <a:t>. </a:t>
            </a:r>
            <a:r>
              <a:rPr lang="ru-RU" sz="2600" b="1" dirty="0" err="1" smtClean="0">
                <a:solidFill>
                  <a:prstClr val="black"/>
                </a:solidFill>
                <a:latin typeface="Times New Roman" pitchFamily="18" charset="0"/>
                <a:cs typeface="Times New Roman" pitchFamily="18" charset="0"/>
              </a:rPr>
              <a:t>Дүние</a:t>
            </a:r>
            <a:r>
              <a:rPr lang="ru-RU" sz="2600" b="1" dirty="0" smtClean="0">
                <a:solidFill>
                  <a:prstClr val="black"/>
                </a:solidFill>
                <a:latin typeface="Times New Roman" pitchFamily="18" charset="0"/>
                <a:cs typeface="Times New Roman" pitchFamily="18" charset="0"/>
              </a:rPr>
              <a:t> </a:t>
            </a:r>
            <a:r>
              <a:rPr lang="ru-RU" sz="2600" b="1" dirty="0" err="1" smtClean="0">
                <a:solidFill>
                  <a:prstClr val="black"/>
                </a:solidFill>
                <a:latin typeface="Times New Roman" pitchFamily="18" charset="0"/>
                <a:cs typeface="Times New Roman" pitchFamily="18" charset="0"/>
              </a:rPr>
              <a:t>тану</a:t>
            </a:r>
            <a:r>
              <a:rPr lang="ru-RU" sz="2600" b="1" dirty="0" smtClean="0">
                <a:solidFill>
                  <a:prstClr val="black"/>
                </a:solidFill>
                <a:latin typeface="Times New Roman" pitchFamily="18" charset="0"/>
                <a:cs typeface="Times New Roman" pitchFamily="18" charset="0"/>
              </a:rPr>
              <a:t>, 2-сынып</a:t>
            </a:r>
            <a:endParaRPr lang="en-US" sz="2600" b="1" dirty="0">
              <a:solidFill>
                <a:prstClr val="black"/>
              </a:solidFill>
              <a:latin typeface="Times New Roman" pitchFamily="18" charset="0"/>
              <a:cs typeface="Times New Roman"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xmlns="" val="4113779429"/>
              </p:ext>
            </p:extLst>
          </p:nvPr>
        </p:nvGraphicFramePr>
        <p:xfrm>
          <a:off x="209641" y="559533"/>
          <a:ext cx="11692133" cy="2936403"/>
        </p:xfrm>
        <a:graphic>
          <a:graphicData uri="http://schemas.openxmlformats.org/drawingml/2006/table">
            <a:tbl>
              <a:tblPr/>
              <a:tblGrid>
                <a:gridCol w="963771"/>
                <a:gridCol w="743112"/>
                <a:gridCol w="2779776"/>
                <a:gridCol w="1008515"/>
                <a:gridCol w="714819"/>
                <a:gridCol w="989688"/>
                <a:gridCol w="786084"/>
                <a:gridCol w="2718816"/>
                <a:gridCol w="987552"/>
              </a:tblGrid>
              <a:tr h="304798">
                <a:tc gridSpan="4">
                  <a:txBody>
                    <a:bodyPr/>
                    <a:lstStyle/>
                    <a:p>
                      <a:pPr algn="ctr" fontAlgn="b"/>
                      <a:r>
                        <a:rPr lang="ru-RU" sz="1200" b="1" i="0" u="none" strike="noStrike" dirty="0">
                          <a:solidFill>
                            <a:schemeClr val="tx1"/>
                          </a:solidFill>
                          <a:effectLst/>
                          <a:latin typeface="Times New Roman"/>
                        </a:rPr>
                        <a:t>І </a:t>
                      </a:r>
                      <a:r>
                        <a:rPr lang="ru-RU" sz="1200" b="1" i="0" u="none" strike="noStrike" dirty="0" err="1" smtClean="0">
                          <a:solidFill>
                            <a:schemeClr val="tx1"/>
                          </a:solidFill>
                          <a:effectLst/>
                          <a:latin typeface="Times New Roman"/>
                        </a:rPr>
                        <a:t>тоқсан</a:t>
                      </a:r>
                      <a:r>
                        <a:rPr lang="ru-RU" sz="1200" b="1" i="0" u="none" strike="noStrike" dirty="0" smtClean="0">
                          <a:solidFill>
                            <a:schemeClr val="tx1"/>
                          </a:solidFill>
                          <a:effectLst/>
                          <a:latin typeface="Times New Roman"/>
                        </a:rPr>
                        <a:t>- - </a:t>
                      </a:r>
                      <a:r>
                        <a:rPr lang="ru-RU" sz="1200" b="1" i="0" u="none" strike="noStrike" dirty="0">
                          <a:solidFill>
                            <a:schemeClr val="tx1"/>
                          </a:solidFill>
                          <a:effectLst/>
                          <a:latin typeface="Times New Roman"/>
                        </a:rPr>
                        <a:t>9 </a:t>
                      </a:r>
                      <a:r>
                        <a:rPr lang="ru-RU" sz="1200" b="1" i="0" u="none" strike="noStrike" dirty="0" err="1" smtClean="0">
                          <a:solidFill>
                            <a:schemeClr val="tx1"/>
                          </a:solidFill>
                          <a:effectLst/>
                          <a:latin typeface="Times New Roman"/>
                        </a:rPr>
                        <a:t>апта</a:t>
                      </a:r>
                      <a:endParaRPr lang="ru-RU" sz="1200" b="1" i="0" u="none" strike="noStrike" dirty="0">
                        <a:solidFill>
                          <a:schemeClr val="tx1"/>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l" fontAlgn="b"/>
                      <a:endParaRPr lang="ru-RU" sz="1200" b="0" i="0" u="none" strike="noStrike" dirty="0">
                        <a:solidFill>
                          <a:srgbClr val="000000"/>
                        </a:solidFill>
                        <a:effectLst/>
                        <a:latin typeface="Calibri"/>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gridSpan="4">
                  <a:txBody>
                    <a:bodyPr/>
                    <a:lstStyle/>
                    <a:p>
                      <a:pPr algn="ctr" fontAlgn="ctr"/>
                      <a:r>
                        <a:rPr lang="ru-RU" sz="1200" b="1" i="0" u="none" strike="noStrike" dirty="0">
                          <a:solidFill>
                            <a:schemeClr val="tx1"/>
                          </a:solidFill>
                          <a:effectLst/>
                          <a:latin typeface="Times New Roman"/>
                        </a:rPr>
                        <a:t>ІІ </a:t>
                      </a:r>
                      <a:r>
                        <a:rPr lang="ru-RU" sz="1200" b="1" i="0" u="none" strike="noStrike" dirty="0" err="1" smtClean="0">
                          <a:solidFill>
                            <a:schemeClr val="tx1"/>
                          </a:solidFill>
                          <a:effectLst/>
                          <a:latin typeface="Times New Roman"/>
                        </a:rPr>
                        <a:t>тоқсан</a:t>
                      </a:r>
                      <a:r>
                        <a:rPr lang="ru-RU" sz="1200" b="1" i="0" u="none" strike="noStrike" dirty="0" smtClean="0">
                          <a:solidFill>
                            <a:schemeClr val="tx1"/>
                          </a:solidFill>
                          <a:effectLst/>
                          <a:latin typeface="Times New Roman"/>
                        </a:rPr>
                        <a:t>- - </a:t>
                      </a:r>
                      <a:r>
                        <a:rPr lang="ru-RU" sz="1200" b="1" i="0" u="none" strike="noStrike" dirty="0">
                          <a:solidFill>
                            <a:schemeClr val="tx1"/>
                          </a:solidFill>
                          <a:effectLst/>
                          <a:latin typeface="Times New Roman"/>
                        </a:rPr>
                        <a:t>7 </a:t>
                      </a:r>
                      <a:r>
                        <a:rPr lang="ru-RU" sz="1200" b="1" i="0" u="none" strike="noStrike" dirty="0" err="1" smtClean="0">
                          <a:solidFill>
                            <a:schemeClr val="tx1"/>
                          </a:solidFill>
                          <a:effectLst/>
                          <a:latin typeface="Times New Roman"/>
                        </a:rPr>
                        <a:t>апта</a:t>
                      </a:r>
                      <a:endParaRPr lang="ru-RU" sz="1200" b="1" i="0" u="none" strike="noStrike" dirty="0">
                        <a:solidFill>
                          <a:schemeClr val="tx1"/>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r>
              <a:tr h="463296">
                <a:tc>
                  <a:txBody>
                    <a:bodyPr/>
                    <a:lstStyle/>
                    <a:p>
                      <a:pPr marL="0" algn="ctr" defTabSz="914400" rtl="0" eaLnBrk="1" fontAlgn="ctr" latinLnBrk="0" hangingPunct="1"/>
                      <a:r>
                        <a:rPr lang="ru-RU" sz="1200" b="0" i="1" u="none" strike="noStrike" kern="1200" dirty="0" err="1" smtClean="0">
                          <a:solidFill>
                            <a:srgbClr val="000000"/>
                          </a:solidFill>
                          <a:effectLst/>
                          <a:latin typeface="Times New Roman"/>
                          <a:ea typeface="+mn-ea"/>
                          <a:cs typeface="+mn-cs"/>
                        </a:rPr>
                        <a:t>Ортақ</a:t>
                      </a:r>
                      <a:r>
                        <a:rPr lang="ru-RU" sz="1200" b="0" i="1" u="none" strike="noStrike" kern="1200" dirty="0" smtClean="0">
                          <a:solidFill>
                            <a:srgbClr val="000000"/>
                          </a:solidFill>
                          <a:effectLst/>
                          <a:latin typeface="Times New Roman"/>
                          <a:ea typeface="+mn-ea"/>
                          <a:cs typeface="+mn-cs"/>
                        </a:rPr>
                        <a:t> </a:t>
                      </a:r>
                      <a:r>
                        <a:rPr lang="ru-RU" sz="1200" b="0" i="1" u="none" strike="noStrike" kern="1200" dirty="0" err="1" smtClean="0">
                          <a:solidFill>
                            <a:srgbClr val="000000"/>
                          </a:solidFill>
                          <a:effectLst/>
                          <a:latin typeface="Times New Roman"/>
                          <a:ea typeface="+mn-ea"/>
                          <a:cs typeface="+mn-cs"/>
                        </a:rPr>
                        <a:t>тақырып</a:t>
                      </a:r>
                      <a:endParaRPr lang="ru-RU" sz="1200" b="0" i="1" u="none" strike="noStrike" kern="1200" dirty="0">
                        <a:solidFill>
                          <a:srgbClr val="000000"/>
                        </a:solidFill>
                        <a:effectLst/>
                        <a:latin typeface="Times New Roman"/>
                        <a:ea typeface="+mn-ea"/>
                        <a:cs typeface="+mn-cs"/>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err="1" smtClean="0">
                          <a:solidFill>
                            <a:srgbClr val="000000"/>
                          </a:solidFill>
                          <a:effectLst/>
                          <a:latin typeface="Times New Roman"/>
                        </a:rPr>
                        <a:t>Бөлім</a:t>
                      </a:r>
                      <a:endParaRPr lang="ru-RU" sz="1200" b="1" i="0" u="none" strike="noStrike" dirty="0">
                        <a:solidFill>
                          <a:srgbClr val="000000"/>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err="1" smtClean="0">
                          <a:solidFill>
                            <a:schemeClr val="tx1"/>
                          </a:solidFill>
                          <a:effectLst/>
                          <a:latin typeface="Times New Roman"/>
                        </a:rPr>
                        <a:t>Бөлімше</a:t>
                      </a:r>
                      <a:endParaRPr lang="ru-RU" sz="1200" b="1" i="0" u="none" strike="noStrike" dirty="0">
                        <a:solidFill>
                          <a:schemeClr val="tx1"/>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err="1" smtClean="0">
                          <a:solidFill>
                            <a:schemeClr val="tx1"/>
                          </a:solidFill>
                          <a:effectLst/>
                          <a:latin typeface="Times New Roman"/>
                        </a:rPr>
                        <a:t>Мақсат</a:t>
                      </a:r>
                      <a:r>
                        <a:rPr lang="ru-RU" sz="1200" b="1" i="0" u="none" strike="noStrike" dirty="0" smtClean="0">
                          <a:solidFill>
                            <a:schemeClr val="tx1"/>
                          </a:solidFill>
                          <a:effectLst/>
                          <a:latin typeface="Times New Roman"/>
                        </a:rPr>
                        <a:t> саны</a:t>
                      </a:r>
                      <a:endParaRPr lang="ru-RU" sz="1200" b="1" i="0" u="none" strike="noStrike" dirty="0">
                        <a:solidFill>
                          <a:schemeClr val="tx1"/>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ru-RU" sz="12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i="0" u="none" strike="noStrike" dirty="0" err="1" smtClean="0">
                          <a:solidFill>
                            <a:srgbClr val="000000"/>
                          </a:solidFill>
                          <a:effectLst/>
                          <a:latin typeface="Times New Roman"/>
                        </a:rPr>
                        <a:t>Ортақ</a:t>
                      </a:r>
                      <a:r>
                        <a:rPr lang="ru-RU" sz="1200" b="1" i="0" u="none" strike="noStrike" dirty="0" smtClean="0">
                          <a:solidFill>
                            <a:srgbClr val="000000"/>
                          </a:solidFill>
                          <a:effectLst/>
                          <a:latin typeface="Times New Roman"/>
                        </a:rPr>
                        <a:t> </a:t>
                      </a:r>
                      <a:r>
                        <a:rPr lang="ru-RU" sz="1200" b="1" i="0" u="none" strike="noStrike" dirty="0" err="1" smtClean="0">
                          <a:solidFill>
                            <a:srgbClr val="000000"/>
                          </a:solidFill>
                          <a:effectLst/>
                          <a:latin typeface="Times New Roman"/>
                        </a:rPr>
                        <a:t>тақырып</a:t>
                      </a:r>
                      <a:endParaRPr lang="ru-RU" sz="1200" b="1" i="0" u="none" strike="noStrike" dirty="0" smtClean="0">
                        <a:solidFill>
                          <a:srgbClr val="000000"/>
                        </a:solidFill>
                        <a:effectLst/>
                        <a:latin typeface="Times New Roman"/>
                      </a:endParaRPr>
                    </a:p>
                    <a:p>
                      <a:pPr algn="ctr"/>
                      <a:endParaRPr lang="ru-RU" sz="1200" b="1"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err="1" smtClean="0">
                          <a:solidFill>
                            <a:schemeClr val="tx1"/>
                          </a:solidFill>
                          <a:effectLst/>
                          <a:latin typeface="Times New Roman"/>
                        </a:rPr>
                        <a:t>Бөлім</a:t>
                      </a:r>
                      <a:endParaRPr lang="ru-RU" sz="1200" b="1" i="0" u="none" strike="noStrike" dirty="0">
                        <a:solidFill>
                          <a:schemeClr val="tx1"/>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err="1" smtClean="0">
                          <a:solidFill>
                            <a:schemeClr val="tx1"/>
                          </a:solidFill>
                          <a:effectLst/>
                          <a:latin typeface="Times New Roman"/>
                        </a:rPr>
                        <a:t>Бөлімше</a:t>
                      </a:r>
                      <a:endParaRPr lang="ru-RU" sz="1200" b="1" i="0" u="none" strike="noStrike" dirty="0">
                        <a:solidFill>
                          <a:schemeClr val="tx1"/>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1" i="0" u="none" strike="noStrike" dirty="0" smtClean="0">
                          <a:solidFill>
                            <a:schemeClr val="tx1"/>
                          </a:solidFill>
                          <a:effectLst/>
                          <a:latin typeface="Times New Roman"/>
                        </a:rPr>
                        <a:t>Мақсат саны</a:t>
                      </a:r>
                      <a:endParaRPr lang="ru-RU" sz="1200" b="1" i="0" u="none" strike="noStrike" dirty="0">
                        <a:solidFill>
                          <a:schemeClr val="tx1"/>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9394">
                <a:tc rowSpan="3">
                  <a:txBody>
                    <a:bodyPr/>
                    <a:lstStyle/>
                    <a:p>
                      <a:pPr marL="0" indent="-228600" algn="ctr" defTabSz="914400" rtl="0" eaLnBrk="1" fontAlgn="ctr" latinLnBrk="0" hangingPunct="1">
                        <a:buAutoNum type="arabicPeriod"/>
                      </a:pPr>
                      <a:r>
                        <a:rPr lang="ru-RU" sz="1200" b="0" i="1" u="none" strike="noStrike" kern="1200" dirty="0" err="1" smtClean="0">
                          <a:solidFill>
                            <a:srgbClr val="000000"/>
                          </a:solidFill>
                          <a:effectLst/>
                          <a:latin typeface="Times New Roman"/>
                          <a:ea typeface="+mn-ea"/>
                          <a:cs typeface="+mn-cs"/>
                        </a:rPr>
                        <a:t>Өзім</a:t>
                      </a:r>
                      <a:r>
                        <a:rPr lang="ru-RU" sz="1200" b="0" i="1" u="none" strike="noStrike" kern="1200" dirty="0" smtClean="0">
                          <a:solidFill>
                            <a:srgbClr val="000000"/>
                          </a:solidFill>
                          <a:effectLst/>
                          <a:latin typeface="Times New Roman"/>
                          <a:ea typeface="+mn-ea"/>
                          <a:cs typeface="+mn-cs"/>
                        </a:rPr>
                        <a:t> </a:t>
                      </a:r>
                      <a:r>
                        <a:rPr lang="ru-RU" sz="1200" b="0" i="1" u="none" strike="noStrike" kern="1200" dirty="0" err="1" smtClean="0">
                          <a:solidFill>
                            <a:srgbClr val="000000"/>
                          </a:solidFill>
                          <a:effectLst/>
                          <a:latin typeface="Times New Roman"/>
                          <a:ea typeface="+mn-ea"/>
                          <a:cs typeface="+mn-cs"/>
                        </a:rPr>
                        <a:t>туралы</a:t>
                      </a:r>
                      <a:endParaRPr lang="ru-RU" sz="1200" b="0" i="1" u="none" strike="noStrike" kern="1200" dirty="0" smtClean="0">
                        <a:solidFill>
                          <a:srgbClr val="000000"/>
                        </a:solidFill>
                        <a:effectLst/>
                        <a:latin typeface="Times New Roman"/>
                        <a:ea typeface="+mn-ea"/>
                        <a:cs typeface="+mn-cs"/>
                      </a:endParaRPr>
                    </a:p>
                    <a:p>
                      <a:pPr marL="0" indent="-228600" algn="ctr" defTabSz="914400" rtl="0" eaLnBrk="1" fontAlgn="ctr" latinLnBrk="0" hangingPunct="1">
                        <a:buAutoNum type="arabicPeriod"/>
                      </a:pPr>
                      <a:r>
                        <a:rPr lang="ru-RU" sz="1200" b="0" i="1" u="none" strike="noStrike" kern="1200" dirty="0" err="1" smtClean="0">
                          <a:solidFill>
                            <a:srgbClr val="000000"/>
                          </a:solidFill>
                          <a:effectLst/>
                          <a:latin typeface="Times New Roman"/>
                          <a:ea typeface="+mn-ea"/>
                          <a:cs typeface="+mn-cs"/>
                        </a:rPr>
                        <a:t>Менің</a:t>
                      </a:r>
                      <a:r>
                        <a:rPr lang="ru-RU" sz="1200" b="0" i="1" u="none" strike="noStrike" kern="1200" dirty="0" smtClean="0">
                          <a:solidFill>
                            <a:srgbClr val="000000"/>
                          </a:solidFill>
                          <a:effectLst/>
                          <a:latin typeface="Times New Roman"/>
                          <a:ea typeface="+mn-ea"/>
                          <a:cs typeface="+mn-cs"/>
                        </a:rPr>
                        <a:t> </a:t>
                      </a:r>
                      <a:r>
                        <a:rPr lang="ru-RU" sz="1200" b="0" i="1" u="none" strike="noStrike" kern="1200" dirty="0" err="1" smtClean="0">
                          <a:solidFill>
                            <a:srgbClr val="000000"/>
                          </a:solidFill>
                          <a:effectLst/>
                          <a:latin typeface="Times New Roman"/>
                          <a:ea typeface="+mn-ea"/>
                          <a:cs typeface="+mn-cs"/>
                        </a:rPr>
                        <a:t>отбасым</a:t>
                      </a:r>
                      <a:r>
                        <a:rPr lang="ru-RU" sz="1200" b="0" i="1" u="none" strike="noStrike" kern="1200" dirty="0" smtClean="0">
                          <a:solidFill>
                            <a:srgbClr val="000000"/>
                          </a:solidFill>
                          <a:effectLst/>
                          <a:latin typeface="Times New Roman"/>
                          <a:ea typeface="+mn-ea"/>
                          <a:cs typeface="+mn-cs"/>
                        </a:rPr>
                        <a:t> </a:t>
                      </a:r>
                      <a:r>
                        <a:rPr lang="ru-RU" sz="1200" b="0" i="1" u="none" strike="noStrike" kern="1200" dirty="0" err="1" smtClean="0">
                          <a:solidFill>
                            <a:srgbClr val="000000"/>
                          </a:solidFill>
                          <a:effectLst/>
                          <a:latin typeface="Times New Roman"/>
                          <a:ea typeface="+mn-ea"/>
                          <a:cs typeface="+mn-cs"/>
                        </a:rPr>
                        <a:t>және</a:t>
                      </a:r>
                      <a:r>
                        <a:rPr lang="ru-RU" sz="1200" b="0" i="1" u="none" strike="noStrike" kern="1200" dirty="0" smtClean="0">
                          <a:solidFill>
                            <a:srgbClr val="000000"/>
                          </a:solidFill>
                          <a:effectLst/>
                          <a:latin typeface="Times New Roman"/>
                          <a:ea typeface="+mn-ea"/>
                          <a:cs typeface="+mn-cs"/>
                        </a:rPr>
                        <a:t> </a:t>
                      </a:r>
                      <a:r>
                        <a:rPr lang="ru-RU" sz="1200" b="0" i="1" u="none" strike="noStrike" kern="1200" dirty="0" err="1" smtClean="0">
                          <a:solidFill>
                            <a:srgbClr val="000000"/>
                          </a:solidFill>
                          <a:effectLst/>
                          <a:latin typeface="Times New Roman"/>
                          <a:ea typeface="+mn-ea"/>
                          <a:cs typeface="+mn-cs"/>
                        </a:rPr>
                        <a:t>достарым</a:t>
                      </a:r>
                      <a:endParaRPr lang="ru-RU" sz="1200" b="0" i="1" u="none" strike="noStrike" kern="1200" dirty="0">
                        <a:solidFill>
                          <a:srgbClr val="000000"/>
                        </a:solidFill>
                        <a:effectLst/>
                        <a:latin typeface="Times New Roman"/>
                        <a:ea typeface="+mn-ea"/>
                        <a:cs typeface="+mn-cs"/>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200" b="0" i="1" u="none" strike="noStrike" kern="1200" dirty="0" smtClean="0">
                          <a:solidFill>
                            <a:srgbClr val="000000"/>
                          </a:solidFill>
                          <a:effectLst/>
                          <a:latin typeface="Times New Roman"/>
                          <a:ea typeface="+mn-ea"/>
                          <a:cs typeface="+mn-cs"/>
                        </a:rPr>
                        <a:t>Мен </a:t>
                      </a:r>
                      <a:r>
                        <a:rPr lang="ru-RU" sz="1200" b="0" i="1" u="none" strike="noStrike" kern="1200" dirty="0" err="1" smtClean="0">
                          <a:solidFill>
                            <a:srgbClr val="000000"/>
                          </a:solidFill>
                          <a:effectLst/>
                          <a:latin typeface="Times New Roman"/>
                          <a:ea typeface="+mn-ea"/>
                          <a:cs typeface="+mn-cs"/>
                        </a:rPr>
                        <a:t>және</a:t>
                      </a:r>
                      <a:r>
                        <a:rPr lang="ru-RU" sz="1200" b="0" i="1" u="none" strike="noStrike" kern="1200" dirty="0" smtClean="0">
                          <a:solidFill>
                            <a:srgbClr val="000000"/>
                          </a:solidFill>
                          <a:effectLst/>
                          <a:latin typeface="Times New Roman"/>
                          <a:ea typeface="+mn-ea"/>
                          <a:cs typeface="+mn-cs"/>
                        </a:rPr>
                        <a:t> </a:t>
                      </a:r>
                      <a:r>
                        <a:rPr lang="ru-RU" sz="1200" b="0" i="1" u="none" strike="noStrike" kern="1200" dirty="0" err="1" smtClean="0">
                          <a:solidFill>
                            <a:srgbClr val="000000"/>
                          </a:solidFill>
                          <a:effectLst/>
                          <a:latin typeface="Times New Roman"/>
                          <a:ea typeface="+mn-ea"/>
                          <a:cs typeface="+mn-cs"/>
                        </a:rPr>
                        <a:t>қоғам</a:t>
                      </a:r>
                      <a:endParaRPr lang="ru-RU" sz="1200" b="0" i="1" u="none" strike="noStrike" kern="1200" dirty="0" smtClean="0">
                        <a:solidFill>
                          <a:srgbClr val="000000"/>
                        </a:solidFill>
                        <a:effectLst/>
                        <a:latin typeface="Times New Roman"/>
                        <a:ea typeface="+mn-ea"/>
                        <a:cs typeface="+mn-cs"/>
                      </a:endParaRPr>
                    </a:p>
                    <a:p>
                      <a:pPr algn="ctr" fontAlgn="ctr"/>
                      <a:endParaRPr lang="ru-RU" sz="1200" b="0" i="1" u="none" strike="noStrike" dirty="0">
                        <a:solidFill>
                          <a:srgbClr val="000000"/>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8000" algn="l" fontAlgn="b"/>
                      <a:r>
                        <a:rPr lang="ru-RU" sz="1200" b="0" i="0" u="none" strike="noStrike" dirty="0">
                          <a:solidFill>
                            <a:schemeClr val="tx1"/>
                          </a:solidFill>
                          <a:effectLst/>
                          <a:latin typeface="Times New Roman"/>
                        </a:rPr>
                        <a:t>1.1 </a:t>
                      </a:r>
                      <a:r>
                        <a:rPr lang="kk-KZ" sz="1200" b="0" i="1" u="none" strike="noStrike" kern="1200" dirty="0" smtClean="0">
                          <a:solidFill>
                            <a:schemeClr val="tx1"/>
                          </a:solidFill>
                          <a:effectLst/>
                          <a:latin typeface="Times New Roman"/>
                          <a:ea typeface="+mn-ea"/>
                          <a:cs typeface="+mn-cs"/>
                        </a:rPr>
                        <a:t>Мен</a:t>
                      </a:r>
                      <a:r>
                        <a:rPr lang="ru-RU" sz="1200" b="0" i="1" u="none" strike="noStrike" kern="1200" dirty="0" smtClean="0">
                          <a:solidFill>
                            <a:schemeClr val="tx1"/>
                          </a:solidFill>
                          <a:effectLst/>
                          <a:latin typeface="Times New Roman"/>
                          <a:ea typeface="+mn-ea"/>
                          <a:cs typeface="+mn-cs"/>
                        </a:rPr>
                        <a:t> </a:t>
                      </a:r>
                      <a:r>
                        <a:rPr lang="ru-RU" sz="1200" b="0" i="1" u="none" strike="noStrike" kern="1200" dirty="0" err="1" smtClean="0">
                          <a:solidFill>
                            <a:schemeClr val="tx1"/>
                          </a:solidFill>
                          <a:effectLst/>
                          <a:latin typeface="Times New Roman"/>
                          <a:ea typeface="+mn-ea"/>
                          <a:cs typeface="+mn-cs"/>
                        </a:rPr>
                        <a:t>және</a:t>
                      </a:r>
                      <a:r>
                        <a:rPr lang="kk-KZ" sz="1200" b="0" i="1" u="none" strike="noStrike" kern="1200" dirty="0" smtClean="0">
                          <a:solidFill>
                            <a:schemeClr val="tx1"/>
                          </a:solidFill>
                          <a:effectLst/>
                          <a:latin typeface="Times New Roman"/>
                          <a:ea typeface="+mn-ea"/>
                          <a:cs typeface="+mn-cs"/>
                        </a:rPr>
                        <a:t> менің</a:t>
                      </a:r>
                      <a:r>
                        <a:rPr lang="ru-RU" sz="1200" b="0" i="1" u="none" strike="noStrike" kern="1200" dirty="0" smtClean="0">
                          <a:solidFill>
                            <a:schemeClr val="tx1"/>
                          </a:solidFill>
                          <a:effectLst/>
                          <a:latin typeface="Times New Roman"/>
                          <a:ea typeface="+mn-ea"/>
                          <a:cs typeface="+mn-cs"/>
                        </a:rPr>
                        <a:t> </a:t>
                      </a:r>
                      <a:r>
                        <a:rPr lang="ru-RU" sz="1200" b="0" i="1" u="none" strike="noStrike" kern="1200" dirty="0" err="1" smtClean="0">
                          <a:solidFill>
                            <a:schemeClr val="tx1"/>
                          </a:solidFill>
                          <a:effectLst/>
                          <a:latin typeface="Times New Roman"/>
                          <a:ea typeface="+mn-ea"/>
                          <a:cs typeface="+mn-cs"/>
                        </a:rPr>
                        <a:t>отбасым</a:t>
                      </a:r>
                      <a:endParaRPr lang="ru-RU" sz="1200" b="0" i="1" u="none" strike="noStrike" kern="1200" dirty="0">
                        <a:solidFill>
                          <a:schemeClr val="tx1"/>
                        </a:solidFill>
                        <a:effectLst/>
                        <a:latin typeface="Times New Roman"/>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chemeClr val="tx1"/>
                          </a:solidFill>
                          <a:effectLst/>
                          <a:latin typeface="Times New Roman"/>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ru-RU" sz="12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rowSpan="4">
                  <a:txBody>
                    <a:bodyPr/>
                    <a:lstStyle/>
                    <a:p>
                      <a:pPr algn="ctr"/>
                      <a:r>
                        <a:rPr lang="ru-RU" sz="1200" dirty="0" smtClean="0">
                          <a:latin typeface="Times New Roman" panose="02020603050405020304" pitchFamily="18" charset="0"/>
                          <a:cs typeface="Times New Roman" panose="02020603050405020304" pitchFamily="18" charset="0"/>
                        </a:rPr>
                        <a:t>3. </a:t>
                      </a:r>
                      <a:r>
                        <a:rPr lang="ru-RU" sz="1200" dirty="0" err="1" smtClean="0">
                          <a:latin typeface="Times New Roman" panose="02020603050405020304" pitchFamily="18" charset="0"/>
                          <a:cs typeface="Times New Roman" panose="02020603050405020304" pitchFamily="18" charset="0"/>
                        </a:rPr>
                        <a:t>Менің</a:t>
                      </a:r>
                      <a:r>
                        <a:rPr lang="ru-RU" sz="1200" dirty="0" smtClean="0">
                          <a:latin typeface="Times New Roman" panose="02020603050405020304" pitchFamily="18" charset="0"/>
                          <a:cs typeface="Times New Roman" panose="02020603050405020304" pitchFamily="18" charset="0"/>
                        </a:rPr>
                        <a:t> </a:t>
                      </a:r>
                      <a:r>
                        <a:rPr lang="ru-RU" sz="1200" dirty="0" err="1" smtClean="0">
                          <a:latin typeface="Times New Roman" panose="02020603050405020304" pitchFamily="18" charset="0"/>
                          <a:cs typeface="Times New Roman" panose="02020603050405020304" pitchFamily="18" charset="0"/>
                        </a:rPr>
                        <a:t>мектебім</a:t>
                      </a:r>
                      <a:endParaRPr lang="ru-RU" sz="1200"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200" b="0" i="1" u="none" strike="noStrike" kern="1200" dirty="0" smtClean="0">
                          <a:solidFill>
                            <a:schemeClr val="tx1"/>
                          </a:solidFill>
                          <a:effectLst/>
                          <a:latin typeface="Times New Roman"/>
                          <a:ea typeface="+mn-ea"/>
                          <a:cs typeface="+mn-cs"/>
                        </a:rPr>
                        <a:t>Мен </a:t>
                      </a:r>
                      <a:r>
                        <a:rPr lang="ru-RU" sz="1200" b="0" i="1" u="none" strike="noStrike" kern="1200" dirty="0" err="1" smtClean="0">
                          <a:solidFill>
                            <a:schemeClr val="tx1"/>
                          </a:solidFill>
                          <a:effectLst/>
                          <a:latin typeface="Times New Roman"/>
                          <a:ea typeface="+mn-ea"/>
                          <a:cs typeface="+mn-cs"/>
                        </a:rPr>
                        <a:t>және</a:t>
                      </a:r>
                      <a:r>
                        <a:rPr lang="ru-RU" sz="1200" b="0" i="1" u="none" strike="noStrike" kern="1200" dirty="0" smtClean="0">
                          <a:solidFill>
                            <a:schemeClr val="tx1"/>
                          </a:solidFill>
                          <a:effectLst/>
                          <a:latin typeface="Times New Roman"/>
                          <a:ea typeface="+mn-ea"/>
                          <a:cs typeface="+mn-cs"/>
                        </a:rPr>
                        <a:t> </a:t>
                      </a:r>
                      <a:r>
                        <a:rPr lang="ru-RU" sz="1200" b="0" i="1" u="none" strike="noStrike" kern="1200" dirty="0" err="1" smtClean="0">
                          <a:solidFill>
                            <a:schemeClr val="tx1"/>
                          </a:solidFill>
                          <a:effectLst/>
                          <a:latin typeface="Times New Roman"/>
                          <a:ea typeface="+mn-ea"/>
                          <a:cs typeface="+mn-cs"/>
                        </a:rPr>
                        <a:t>қоғам</a:t>
                      </a:r>
                      <a:endParaRPr lang="ru-RU" sz="1200" b="0" i="1" u="none" strike="noStrike" kern="1200" dirty="0" smtClean="0">
                        <a:solidFill>
                          <a:schemeClr val="tx1"/>
                        </a:solidFill>
                        <a:effectLst/>
                        <a:latin typeface="Times New Roman"/>
                        <a:ea typeface="+mn-ea"/>
                        <a:cs typeface="+mn-cs"/>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tcPr>
                </a:tc>
                <a:tc>
                  <a:txBody>
                    <a:bodyPr/>
                    <a:lstStyle/>
                    <a:p>
                      <a:pPr marL="108000" algn="l" fontAlgn="ctr"/>
                      <a:r>
                        <a:rPr lang="ru-RU" sz="1200" b="0" i="0" u="none" strike="noStrike" kern="1200" dirty="0">
                          <a:solidFill>
                            <a:schemeClr val="tx1"/>
                          </a:solidFill>
                          <a:effectLst/>
                          <a:latin typeface="Times New Roman"/>
                          <a:ea typeface="+mn-ea"/>
                          <a:cs typeface="+mn-cs"/>
                        </a:rPr>
                        <a:t>1.2 </a:t>
                      </a:r>
                      <a:r>
                        <a:rPr lang="ru-RU" sz="1200" b="0" i="0" u="none" strike="noStrike" kern="1200" dirty="0" err="1" smtClean="0">
                          <a:solidFill>
                            <a:schemeClr val="tx1"/>
                          </a:solidFill>
                          <a:effectLst/>
                          <a:latin typeface="Times New Roman"/>
                          <a:ea typeface="+mn-ea"/>
                          <a:cs typeface="+mn-cs"/>
                        </a:rPr>
                        <a:t>Мектеп</a:t>
                      </a:r>
                      <a:r>
                        <a:rPr lang="ru-RU" sz="1200" b="0" i="0" u="none" strike="noStrike" kern="1200" dirty="0" smtClean="0">
                          <a:solidFill>
                            <a:schemeClr val="tx1"/>
                          </a:solidFill>
                          <a:effectLst/>
                          <a:latin typeface="Times New Roman"/>
                          <a:ea typeface="+mn-ea"/>
                          <a:cs typeface="+mn-cs"/>
                        </a:rPr>
                        <a:t> </a:t>
                      </a:r>
                      <a:r>
                        <a:rPr lang="ru-RU" sz="1200" b="0" i="0" u="none" strike="noStrike" kern="1200" dirty="0" err="1" smtClean="0">
                          <a:solidFill>
                            <a:schemeClr val="tx1"/>
                          </a:solidFill>
                          <a:effectLst/>
                          <a:latin typeface="Times New Roman"/>
                          <a:ea typeface="+mn-ea"/>
                          <a:cs typeface="+mn-cs"/>
                        </a:rPr>
                        <a:t>және</a:t>
                      </a:r>
                      <a:r>
                        <a:rPr lang="ru-RU" sz="1200" b="0" i="0" u="none" strike="noStrike" kern="1200" dirty="0" smtClean="0">
                          <a:solidFill>
                            <a:schemeClr val="tx1"/>
                          </a:solidFill>
                          <a:effectLst/>
                          <a:latin typeface="Times New Roman"/>
                          <a:ea typeface="+mn-ea"/>
                          <a:cs typeface="+mn-cs"/>
                        </a:rPr>
                        <a:t> </a:t>
                      </a:r>
                      <a:r>
                        <a:rPr lang="ru-RU" sz="1200" b="0" i="0" u="none" strike="noStrike" kern="1200" dirty="0" err="1" smtClean="0">
                          <a:solidFill>
                            <a:schemeClr val="tx1"/>
                          </a:solidFill>
                          <a:effectLst/>
                          <a:latin typeface="Times New Roman"/>
                          <a:ea typeface="+mn-ea"/>
                          <a:cs typeface="+mn-cs"/>
                        </a:rPr>
                        <a:t>мектеп</a:t>
                      </a:r>
                      <a:r>
                        <a:rPr lang="ru-RU" sz="1200" b="0" i="0" u="none" strike="noStrike" kern="1200" dirty="0" smtClean="0">
                          <a:solidFill>
                            <a:schemeClr val="tx1"/>
                          </a:solidFill>
                          <a:effectLst/>
                          <a:latin typeface="Times New Roman"/>
                          <a:ea typeface="+mn-ea"/>
                          <a:cs typeface="+mn-cs"/>
                        </a:rPr>
                        <a:t> </a:t>
                      </a:r>
                      <a:r>
                        <a:rPr lang="ru-RU" sz="1200" b="0" i="0" u="none" strike="noStrike" kern="1200" dirty="0" err="1" smtClean="0">
                          <a:solidFill>
                            <a:schemeClr val="tx1"/>
                          </a:solidFill>
                          <a:effectLst/>
                          <a:latin typeface="Times New Roman"/>
                          <a:ea typeface="+mn-ea"/>
                          <a:cs typeface="+mn-cs"/>
                        </a:rPr>
                        <a:t>қоғамдастығы</a:t>
                      </a:r>
                      <a:endParaRPr lang="ru-RU" sz="1200" b="0" i="0" u="none" strike="noStrike" kern="1200" dirty="0">
                        <a:solidFill>
                          <a:schemeClr val="tx1"/>
                        </a:solidFill>
                        <a:effectLst/>
                        <a:latin typeface="Times New Roman"/>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a:solidFill>
                            <a:schemeClr val="tx1"/>
                          </a:solidFill>
                          <a:effectLst/>
                          <a:latin typeface="Times New Roman"/>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3769">
                <a:tc vMerge="1">
                  <a:txBody>
                    <a:bodyPr/>
                    <a:lstStyle/>
                    <a:p>
                      <a:endParaRPr lang="ru-RU"/>
                    </a:p>
                  </a:txBody>
                  <a:tcPr/>
                </a:tc>
                <a:tc vMerge="1">
                  <a:txBody>
                    <a:bodyPr/>
                    <a:lstStyle/>
                    <a:p>
                      <a:endParaRPr lang="ru-RU"/>
                    </a:p>
                  </a:txBody>
                  <a:tcPr/>
                </a:tc>
                <a:tc rowSpan="2">
                  <a:txBody>
                    <a:bodyPr/>
                    <a:lstStyle/>
                    <a:p>
                      <a:pPr marL="108000" algn="l" fontAlgn="b"/>
                      <a:r>
                        <a:rPr lang="ru-RU" sz="1200" b="0" i="0" u="none" strike="noStrike" dirty="0">
                          <a:solidFill>
                            <a:schemeClr val="tx1"/>
                          </a:solidFill>
                          <a:effectLst/>
                          <a:latin typeface="Times New Roman"/>
                        </a:rPr>
                        <a:t>1.5 </a:t>
                      </a:r>
                      <a:r>
                        <a:rPr lang="ru-RU" sz="1200" b="0" i="0" u="none" strike="noStrike" dirty="0" err="1" smtClean="0">
                          <a:solidFill>
                            <a:schemeClr val="tx1"/>
                          </a:solidFill>
                          <a:effectLst/>
                          <a:latin typeface="Times New Roman"/>
                        </a:rPr>
                        <a:t>Құқық</a:t>
                      </a:r>
                      <a:r>
                        <a:rPr lang="ru-RU" sz="1200" b="0" i="0" u="none" strike="noStrike" baseline="0" dirty="0" smtClean="0">
                          <a:solidFill>
                            <a:schemeClr val="tx1"/>
                          </a:solidFill>
                          <a:effectLst/>
                          <a:latin typeface="Times New Roman"/>
                        </a:rPr>
                        <a:t> </a:t>
                      </a:r>
                      <a:r>
                        <a:rPr lang="ru-RU" sz="1200" b="0" i="0" u="none" strike="noStrike" baseline="0" dirty="0" err="1" smtClean="0">
                          <a:solidFill>
                            <a:schemeClr val="tx1"/>
                          </a:solidFill>
                          <a:effectLst/>
                          <a:latin typeface="Times New Roman"/>
                        </a:rPr>
                        <a:t>және</a:t>
                      </a:r>
                      <a:r>
                        <a:rPr lang="ru-RU" sz="1200" b="0" i="0" u="none" strike="noStrike" baseline="0" dirty="0" smtClean="0">
                          <a:solidFill>
                            <a:schemeClr val="tx1"/>
                          </a:solidFill>
                          <a:effectLst/>
                          <a:latin typeface="Times New Roman"/>
                        </a:rPr>
                        <a:t> </a:t>
                      </a:r>
                      <a:r>
                        <a:rPr lang="ru-RU" sz="1200" b="0" i="0" u="none" strike="noStrike" baseline="0" dirty="0" err="1" smtClean="0">
                          <a:solidFill>
                            <a:schemeClr val="tx1"/>
                          </a:solidFill>
                          <a:effectLst/>
                          <a:latin typeface="Times New Roman"/>
                        </a:rPr>
                        <a:t>міндет</a:t>
                      </a:r>
                      <a:endParaRPr lang="ru-RU" sz="1200" b="0" i="0" u="none" strike="noStrike" dirty="0">
                        <a:solidFill>
                          <a:schemeClr val="tx1"/>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ru-RU" sz="1200" b="0" i="0" u="none" strike="noStrike" dirty="0">
                          <a:solidFill>
                            <a:schemeClr val="tx1"/>
                          </a:solidFill>
                          <a:effectLst/>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endParaRPr lang="ru-RU" dirty="0"/>
                    </a:p>
                  </a:txBody>
                  <a:tcPr marL="0" marR="0" marT="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vMerge="1">
                  <a:txBody>
                    <a:bodyPr/>
                    <a:lstStyle/>
                    <a:p>
                      <a:endParaRPr lang="ru-RU"/>
                    </a:p>
                  </a:txBody>
                  <a:tcPr/>
                </a:tc>
                <a:tc vMerge="1">
                  <a:txBody>
                    <a:bodyPr/>
                    <a:lstStyle/>
                    <a:p>
                      <a:endParaRPr lang="ru-RU"/>
                    </a:p>
                  </a:txBody>
                  <a:tcPr/>
                </a:tc>
                <a:tc>
                  <a:txBody>
                    <a:bodyPr/>
                    <a:lstStyle/>
                    <a:p>
                      <a:pPr marL="108000" algn="l" fontAlgn="ctr"/>
                      <a:r>
                        <a:rPr lang="ru-RU" sz="1200" b="0" i="0" u="none" strike="noStrike" kern="1200" dirty="0">
                          <a:solidFill>
                            <a:schemeClr val="tx1"/>
                          </a:solidFill>
                          <a:effectLst/>
                          <a:latin typeface="Times New Roman"/>
                          <a:ea typeface="+mn-ea"/>
                          <a:cs typeface="+mn-cs"/>
                        </a:rPr>
                        <a:t>1.3 </a:t>
                      </a:r>
                      <a:r>
                        <a:rPr lang="ru-RU" sz="1200" b="0" i="0" u="none" strike="noStrike" kern="1200" dirty="0" err="1" smtClean="0">
                          <a:solidFill>
                            <a:schemeClr val="tx1"/>
                          </a:solidFill>
                          <a:effectLst/>
                          <a:latin typeface="Times New Roman"/>
                          <a:ea typeface="+mn-ea"/>
                          <a:cs typeface="+mn-cs"/>
                        </a:rPr>
                        <a:t>Менің</a:t>
                      </a:r>
                      <a:r>
                        <a:rPr lang="ru-RU" sz="1200" b="0" i="0" u="none" strike="noStrike" kern="1200" dirty="0" smtClean="0">
                          <a:solidFill>
                            <a:schemeClr val="tx1"/>
                          </a:solidFill>
                          <a:effectLst/>
                          <a:latin typeface="Times New Roman"/>
                          <a:ea typeface="+mn-ea"/>
                          <a:cs typeface="+mn-cs"/>
                        </a:rPr>
                        <a:t> </a:t>
                      </a:r>
                      <a:r>
                        <a:rPr lang="ru-RU" sz="1200" b="0" i="0" u="none" strike="noStrike" kern="1200" dirty="0" err="1" smtClean="0">
                          <a:solidFill>
                            <a:schemeClr val="tx1"/>
                          </a:solidFill>
                          <a:effectLst/>
                          <a:latin typeface="Times New Roman"/>
                          <a:ea typeface="+mn-ea"/>
                          <a:cs typeface="+mn-cs"/>
                        </a:rPr>
                        <a:t>кіші</a:t>
                      </a:r>
                      <a:r>
                        <a:rPr lang="ru-RU" sz="1200" b="0" i="0" u="none" strike="noStrike" kern="1200" dirty="0" smtClean="0">
                          <a:solidFill>
                            <a:schemeClr val="tx1"/>
                          </a:solidFill>
                          <a:effectLst/>
                          <a:latin typeface="Times New Roman"/>
                          <a:ea typeface="+mn-ea"/>
                          <a:cs typeface="+mn-cs"/>
                        </a:rPr>
                        <a:t> </a:t>
                      </a:r>
                      <a:r>
                        <a:rPr lang="ru-RU" sz="1200" b="0" i="0" u="none" strike="noStrike" kern="1200" dirty="0" err="1" smtClean="0">
                          <a:solidFill>
                            <a:schemeClr val="tx1"/>
                          </a:solidFill>
                          <a:effectLst/>
                          <a:latin typeface="Times New Roman"/>
                          <a:ea typeface="+mn-ea"/>
                          <a:cs typeface="+mn-cs"/>
                        </a:rPr>
                        <a:t>отаным</a:t>
                      </a:r>
                      <a:endParaRPr lang="ru-RU" sz="1200" b="0" i="0" u="none" strike="noStrike" kern="1200" dirty="0">
                        <a:solidFill>
                          <a:schemeClr val="tx1"/>
                        </a:solidFill>
                        <a:effectLst/>
                        <a:latin typeface="Times New Roman"/>
                        <a:ea typeface="+mn-ea"/>
                        <a:cs typeface="+mn-cs"/>
                      </a:endParaRPr>
                    </a:p>
                  </a:txBody>
                  <a:tcPr marL="0" marR="0" marT="0"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a:solidFill>
                            <a:schemeClr val="tx1"/>
                          </a:solidFill>
                          <a:effectLst/>
                          <a:latin typeface="Times New Roman"/>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2657">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rowSpan="2">
                  <a:txBody>
                    <a:bodyPr/>
                    <a:lstStyle/>
                    <a:p>
                      <a:pPr marL="108000" algn="l" fontAlgn="ctr"/>
                      <a:r>
                        <a:rPr lang="ru-RU" sz="1200" b="0" i="0" u="none" strike="noStrike" kern="1200" dirty="0">
                          <a:solidFill>
                            <a:schemeClr val="tx1"/>
                          </a:solidFill>
                          <a:effectLst/>
                          <a:latin typeface="Times New Roman"/>
                          <a:ea typeface="+mn-ea"/>
                          <a:cs typeface="+mn-cs"/>
                        </a:rPr>
                        <a:t>1.4 </a:t>
                      </a:r>
                      <a:r>
                        <a:rPr lang="ru-RU" sz="1200" b="0" i="0" u="none" strike="noStrike" kern="1200" dirty="0" err="1" smtClean="0">
                          <a:solidFill>
                            <a:schemeClr val="tx1"/>
                          </a:solidFill>
                          <a:effectLst/>
                          <a:latin typeface="Times New Roman"/>
                          <a:ea typeface="+mn-ea"/>
                          <a:cs typeface="+mn-cs"/>
                        </a:rPr>
                        <a:t>Денсаулық</a:t>
                      </a:r>
                      <a:r>
                        <a:rPr lang="ru-RU" sz="1200" b="0" i="0" u="none" strike="noStrike" kern="1200" dirty="0" smtClean="0">
                          <a:solidFill>
                            <a:schemeClr val="tx1"/>
                          </a:solidFill>
                          <a:effectLst/>
                          <a:latin typeface="Times New Roman"/>
                          <a:ea typeface="+mn-ea"/>
                          <a:cs typeface="+mn-cs"/>
                        </a:rPr>
                        <a:t> </a:t>
                      </a:r>
                      <a:r>
                        <a:rPr lang="ru-RU" sz="1200" b="0" i="0" u="none" strike="noStrike" kern="1200" dirty="0" err="1" smtClean="0">
                          <a:solidFill>
                            <a:schemeClr val="tx1"/>
                          </a:solidFill>
                          <a:effectLst/>
                          <a:latin typeface="Times New Roman"/>
                          <a:ea typeface="+mn-ea"/>
                          <a:cs typeface="+mn-cs"/>
                        </a:rPr>
                        <a:t>және</a:t>
                      </a:r>
                      <a:r>
                        <a:rPr lang="ru-RU" sz="1200" b="0" i="0" u="none" strike="noStrike" kern="1200" dirty="0" smtClean="0">
                          <a:solidFill>
                            <a:schemeClr val="tx1"/>
                          </a:solidFill>
                          <a:effectLst/>
                          <a:latin typeface="Times New Roman"/>
                          <a:ea typeface="+mn-ea"/>
                          <a:cs typeface="+mn-cs"/>
                        </a:rPr>
                        <a:t> </a:t>
                      </a:r>
                      <a:r>
                        <a:rPr lang="ru-RU" sz="1200" b="0" i="0" u="none" strike="noStrike" kern="1200" dirty="0" err="1" smtClean="0">
                          <a:solidFill>
                            <a:schemeClr val="tx1"/>
                          </a:solidFill>
                          <a:effectLst/>
                          <a:latin typeface="Times New Roman"/>
                          <a:ea typeface="+mn-ea"/>
                          <a:cs typeface="+mn-cs"/>
                        </a:rPr>
                        <a:t>қауіпсіздік</a:t>
                      </a:r>
                      <a:endParaRPr lang="ru-RU" sz="1200" b="0" i="0" u="none" strike="noStrike" kern="1200" dirty="0">
                        <a:solidFill>
                          <a:schemeClr val="tx1"/>
                        </a:solidFill>
                        <a:effectLst/>
                        <a:latin typeface="Times New Roman"/>
                        <a:ea typeface="+mn-ea"/>
                        <a:cs typeface="+mn-cs"/>
                      </a:endParaRPr>
                    </a:p>
                  </a:txBody>
                  <a:tcPr marL="0" marR="0" marT="0"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ru-RU" sz="1200" b="0" i="0" u="none" strike="noStrike">
                          <a:solidFill>
                            <a:schemeClr val="tx1"/>
                          </a:solidFill>
                          <a:effectLst/>
                          <a:latin typeface="Times New Roman"/>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0">
                <a:tc>
                  <a:txBody>
                    <a:bodyPr/>
                    <a:lstStyle/>
                    <a:p>
                      <a:pPr algn="ctr" fontAlgn="ctr"/>
                      <a:r>
                        <a:rPr lang="ru-RU" sz="1200" b="1" i="0" u="none" strike="noStrike" dirty="0" smtClean="0">
                          <a:solidFill>
                            <a:srgbClr val="000000"/>
                          </a:solidFill>
                          <a:effectLst/>
                          <a:latin typeface="Times New Roman"/>
                        </a:rPr>
                        <a:t>2 </a:t>
                      </a:r>
                      <a:r>
                        <a:rPr lang="ru-RU" sz="1200" b="1" i="0" u="none" strike="noStrike" dirty="0" err="1" smtClean="0">
                          <a:solidFill>
                            <a:srgbClr val="000000"/>
                          </a:solidFill>
                          <a:effectLst/>
                          <a:latin typeface="Times New Roman"/>
                        </a:rPr>
                        <a:t>тақырып</a:t>
                      </a:r>
                      <a:endParaRPr lang="ru-RU" sz="1200" b="1"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ctr"/>
                      <a:r>
                        <a:rPr lang="ru-RU" sz="1200" b="1" i="0" u="none" strike="noStrike" dirty="0" smtClean="0">
                          <a:solidFill>
                            <a:srgbClr val="000000"/>
                          </a:solidFill>
                          <a:effectLst/>
                          <a:latin typeface="Times New Roman"/>
                        </a:rPr>
                        <a:t>1 </a:t>
                      </a:r>
                      <a:r>
                        <a:rPr lang="ru-RU" sz="1200" b="1" i="0" u="none" strike="noStrike" dirty="0" err="1" smtClean="0">
                          <a:solidFill>
                            <a:srgbClr val="000000"/>
                          </a:solidFill>
                          <a:effectLst/>
                          <a:latin typeface="Times New Roman"/>
                        </a:rPr>
                        <a:t>бөлім</a:t>
                      </a:r>
                      <a:endParaRPr lang="ru-RU" sz="1200" b="1" i="0" u="none" strike="noStrike" dirty="0">
                        <a:solidFill>
                          <a:srgbClr val="000000"/>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ctr"/>
                      <a:r>
                        <a:rPr lang="ru-RU" sz="1200" b="1" i="0" u="none" strike="noStrike" dirty="0">
                          <a:solidFill>
                            <a:schemeClr val="tx1"/>
                          </a:solidFill>
                          <a:effectLst/>
                          <a:latin typeface="Times New Roman"/>
                        </a:rPr>
                        <a:t>2 </a:t>
                      </a:r>
                      <a:r>
                        <a:rPr lang="ru-RU" sz="1200" b="1" i="0" u="none" strike="noStrike" dirty="0" err="1" smtClean="0">
                          <a:solidFill>
                            <a:schemeClr val="tx1"/>
                          </a:solidFill>
                          <a:effectLst/>
                          <a:latin typeface="Times New Roman"/>
                        </a:rPr>
                        <a:t>бөлімше</a:t>
                      </a:r>
                      <a:endParaRPr lang="ru-RU" sz="1200" b="1" i="0" u="none" strike="noStrike" dirty="0">
                        <a:solidFill>
                          <a:schemeClr val="tx1"/>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ctr" fontAlgn="ctr"/>
                      <a:r>
                        <a:rPr lang="ru-RU" sz="1200" b="1" i="0" u="none" strike="noStrike" dirty="0">
                          <a:solidFill>
                            <a:schemeClr val="tx1"/>
                          </a:solidFill>
                          <a:effectLst/>
                          <a:latin typeface="Times New Roman"/>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DCDB"/>
                    </a:solidFill>
                  </a:tcPr>
                </a:tc>
                <a:tc>
                  <a:txBody>
                    <a:bodyPr/>
                    <a:lstStyle/>
                    <a:p>
                      <a:pPr algn="l" fontAlgn="b"/>
                      <a:endParaRPr lang="ru-RU" sz="1200" b="0" i="0" u="none" strike="noStrike" dirty="0">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vMerge="1">
                  <a:txBody>
                    <a:bodyPr/>
                    <a:lstStyle/>
                    <a:p>
                      <a:endParaRPr lang="ru-RU"/>
                    </a:p>
                  </a:txBody>
                  <a:tcPr/>
                </a:tc>
                <a:tc vMerge="1">
                  <a:txBody>
                    <a:bodyPr/>
                    <a:lstStyle/>
                    <a:p>
                      <a:endParaRPr lang="ru-RU" dirty="0"/>
                    </a:p>
                  </a:txBody>
                  <a:tcPr/>
                </a:tc>
                <a:tc vMerge="1">
                  <a:txBody>
                    <a:bodyPr/>
                    <a:lstStyle/>
                    <a:p>
                      <a:pPr marL="108000" algn="l" fontAlgn="ctr"/>
                      <a:endParaRPr lang="ru-RU" sz="1200" b="0" i="0" u="none" strike="noStrike">
                        <a:solidFill>
                          <a:srgbClr val="000000"/>
                        </a:solidFill>
                        <a:effectLst/>
                        <a:latin typeface="Times New Roman"/>
                      </a:endParaRPr>
                    </a:p>
                  </a:txBody>
                  <a:tcPr marL="0" marR="0" marT="0"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b"/>
                      <a:endParaRPr lang="ru-RU" sz="1200" b="0" i="0" u="none" strike="noStrike">
                        <a:solidFill>
                          <a:srgbClr val="000000"/>
                        </a:solidFill>
                        <a:effectLst/>
                        <a:latin typeface="Times New Roman"/>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8485">
                <a:tc gridSpan="2">
                  <a:txBody>
                    <a:bodyPr/>
                    <a:lstStyle/>
                    <a:p>
                      <a:pPr algn="l" fontAlgn="ctr"/>
                      <a:endParaRPr lang="ru-RU" sz="1200" b="0" i="1" u="none" strike="noStrike" dirty="0">
                        <a:solidFill>
                          <a:srgbClr val="000000"/>
                        </a:solidFill>
                        <a:effectLst/>
                        <a:latin typeface="Times New Roman"/>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ru-RU"/>
                    </a:p>
                  </a:txBody>
                  <a:tcPr/>
                </a:tc>
                <a:tc>
                  <a:txBody>
                    <a:bodyPr/>
                    <a:lstStyle/>
                    <a:p>
                      <a:endParaRPr lang="ru-RU" dirty="0">
                        <a:solidFill>
                          <a:schemeClr val="tx1"/>
                        </a:solidFill>
                      </a:endParaRP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endParaRPr lang="ru-RU" dirty="0">
                        <a:solidFill>
                          <a:schemeClr val="tx1"/>
                        </a:solidFill>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ru-RU" sz="1200" b="0" i="0" u="none" strike="noStrike">
                        <a:solidFill>
                          <a:srgbClr val="000000"/>
                        </a:solidFill>
                        <a:effectLst/>
                        <a:latin typeface="Calibri"/>
                      </a:endParaRPr>
                    </a:p>
                  </a:txBody>
                  <a:tcPr marL="0" marR="0" marT="0"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algn="ctr"/>
                      <a:r>
                        <a:rPr lang="ru-RU" sz="1200" dirty="0" smtClean="0">
                          <a:latin typeface="Times New Roman" panose="02020603050405020304" pitchFamily="18" charset="0"/>
                          <a:cs typeface="Times New Roman" panose="02020603050405020304" pitchFamily="18" charset="0"/>
                        </a:rPr>
                        <a:t>4. </a:t>
                      </a:r>
                      <a:r>
                        <a:rPr lang="ru-RU" sz="1200" dirty="0" err="1" smtClean="0">
                          <a:latin typeface="Times New Roman" panose="02020603050405020304" pitchFamily="18" charset="0"/>
                          <a:cs typeface="Times New Roman" panose="02020603050405020304" pitchFamily="18" charset="0"/>
                        </a:rPr>
                        <a:t>Менің</a:t>
                      </a:r>
                      <a:r>
                        <a:rPr lang="ru-RU" sz="1200" dirty="0" smtClean="0">
                          <a:latin typeface="Times New Roman" panose="02020603050405020304" pitchFamily="18" charset="0"/>
                          <a:cs typeface="Times New Roman" panose="02020603050405020304" pitchFamily="18" charset="0"/>
                        </a:rPr>
                        <a:t> </a:t>
                      </a:r>
                      <a:r>
                        <a:rPr lang="ru-RU" sz="1200" dirty="0" err="1" smtClean="0">
                          <a:latin typeface="Times New Roman" panose="02020603050405020304" pitchFamily="18" charset="0"/>
                          <a:cs typeface="Times New Roman" panose="02020603050405020304" pitchFamily="18" charset="0"/>
                        </a:rPr>
                        <a:t>атамекенім</a:t>
                      </a:r>
                      <a:endParaRPr lang="ru-RU" sz="1200"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1" u="none" strike="noStrike" dirty="0" err="1" smtClean="0">
                          <a:solidFill>
                            <a:schemeClr val="tx1"/>
                          </a:solidFill>
                          <a:effectLst/>
                          <a:latin typeface="Times New Roman"/>
                        </a:rPr>
                        <a:t>Тарих</a:t>
                      </a:r>
                      <a:r>
                        <a:rPr lang="ru-RU" sz="1200" b="0" i="1" u="none" strike="noStrike" dirty="0" smtClean="0">
                          <a:solidFill>
                            <a:schemeClr val="tx1"/>
                          </a:solidFill>
                          <a:effectLst/>
                          <a:latin typeface="Times New Roman"/>
                        </a:rPr>
                        <a:t> </a:t>
                      </a:r>
                      <a:r>
                        <a:rPr lang="ru-RU" sz="1200" b="0" i="1" u="none" strike="noStrike" dirty="0" err="1" smtClean="0">
                          <a:solidFill>
                            <a:schemeClr val="tx1"/>
                          </a:solidFill>
                          <a:effectLst/>
                          <a:latin typeface="Times New Roman"/>
                        </a:rPr>
                        <a:t>беттерінен</a:t>
                      </a:r>
                      <a:r>
                        <a:rPr lang="ru-RU" sz="1200" b="0" i="1" u="none" strike="noStrike" dirty="0" smtClean="0">
                          <a:solidFill>
                            <a:schemeClr val="tx1"/>
                          </a:solidFill>
                          <a:effectLst/>
                          <a:latin typeface="Times New Roman"/>
                        </a:rPr>
                        <a:t> </a:t>
                      </a:r>
                      <a:endParaRPr lang="ru-RU" sz="1200" b="0" i="1" u="none" strike="noStrike" dirty="0">
                        <a:solidFill>
                          <a:schemeClr val="tx1"/>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marL="108000" algn="l" fontAlgn="ctr"/>
                      <a:r>
                        <a:rPr lang="ru-RU" sz="1200" b="0" i="0" u="none" strike="noStrike" kern="1200" dirty="0">
                          <a:solidFill>
                            <a:schemeClr val="tx1"/>
                          </a:solidFill>
                          <a:effectLst/>
                          <a:latin typeface="Times New Roman"/>
                          <a:ea typeface="+mn-ea"/>
                          <a:cs typeface="+mn-cs"/>
                        </a:rPr>
                        <a:t>3.5 </a:t>
                      </a:r>
                      <a:r>
                        <a:rPr lang="ru-RU" sz="1200" b="0" i="0" u="none" strike="noStrike" kern="1200" dirty="0" err="1" smtClean="0">
                          <a:solidFill>
                            <a:schemeClr val="tx1"/>
                          </a:solidFill>
                          <a:effectLst/>
                          <a:latin typeface="Times New Roman"/>
                          <a:ea typeface="+mn-ea"/>
                          <a:cs typeface="+mn-cs"/>
                        </a:rPr>
                        <a:t>Казақстан</a:t>
                      </a:r>
                      <a:r>
                        <a:rPr lang="ru-RU" sz="1200" b="0" i="0" u="none" strike="noStrike" kern="1200" dirty="0" smtClean="0">
                          <a:solidFill>
                            <a:schemeClr val="tx1"/>
                          </a:solidFill>
                          <a:effectLst/>
                          <a:latin typeface="Times New Roman"/>
                          <a:ea typeface="+mn-ea"/>
                          <a:cs typeface="+mn-cs"/>
                        </a:rPr>
                        <a:t> </a:t>
                      </a:r>
                      <a:r>
                        <a:rPr lang="ru-RU" sz="1200" b="0" i="0" u="none" strike="noStrike" kern="1200" dirty="0" err="1" smtClean="0">
                          <a:solidFill>
                            <a:schemeClr val="tx1"/>
                          </a:solidFill>
                          <a:effectLst/>
                          <a:latin typeface="Times New Roman"/>
                          <a:ea typeface="+mn-ea"/>
                          <a:cs typeface="+mn-cs"/>
                        </a:rPr>
                        <a:t>тарихы</a:t>
                      </a:r>
                      <a:r>
                        <a:rPr lang="ru-RU" sz="1200" b="0" i="0" u="none" strike="noStrike" kern="1200" dirty="0" smtClean="0">
                          <a:solidFill>
                            <a:schemeClr val="tx1"/>
                          </a:solidFill>
                          <a:effectLst/>
                          <a:latin typeface="Times New Roman"/>
                          <a:ea typeface="+mn-ea"/>
                          <a:cs typeface="+mn-cs"/>
                        </a:rPr>
                        <a:t>: </a:t>
                      </a:r>
                      <a:r>
                        <a:rPr lang="ru-RU" sz="1200" b="0" i="0" u="none" strike="noStrike" kern="1200" dirty="0" err="1" smtClean="0">
                          <a:solidFill>
                            <a:schemeClr val="tx1"/>
                          </a:solidFill>
                          <a:effectLst/>
                          <a:latin typeface="Times New Roman"/>
                          <a:ea typeface="+mn-ea"/>
                          <a:cs typeface="+mn-cs"/>
                        </a:rPr>
                        <a:t>тәуелсіздік</a:t>
                      </a:r>
                      <a:r>
                        <a:rPr lang="ru-RU" sz="1200" b="0" i="0" u="none" strike="noStrike" kern="1200" dirty="0" smtClean="0">
                          <a:solidFill>
                            <a:schemeClr val="tx1"/>
                          </a:solidFill>
                          <a:effectLst/>
                          <a:latin typeface="Times New Roman"/>
                          <a:ea typeface="+mn-ea"/>
                          <a:cs typeface="+mn-cs"/>
                        </a:rPr>
                        <a:t>, </a:t>
                      </a:r>
                      <a:r>
                        <a:rPr lang="ru-RU" sz="1200" b="0" i="0" u="none" strike="noStrike" kern="1200" dirty="0" err="1" smtClean="0">
                          <a:solidFill>
                            <a:schemeClr val="tx1"/>
                          </a:solidFill>
                          <a:effectLst/>
                          <a:latin typeface="Times New Roman"/>
                          <a:ea typeface="+mn-ea"/>
                          <a:cs typeface="+mn-cs"/>
                        </a:rPr>
                        <a:t>мемлекеттілік</a:t>
                      </a:r>
                      <a:r>
                        <a:rPr lang="ru-RU" sz="1200" b="0" i="0" u="none" strike="noStrike" kern="1200" dirty="0" smtClean="0">
                          <a:solidFill>
                            <a:schemeClr val="tx1"/>
                          </a:solidFill>
                          <a:effectLst/>
                          <a:latin typeface="Times New Roman"/>
                          <a:ea typeface="+mn-ea"/>
                          <a:cs typeface="+mn-cs"/>
                        </a:rPr>
                        <a:t> </a:t>
                      </a:r>
                      <a:r>
                        <a:rPr lang="ru-RU" sz="1200" b="0" i="0" u="none" strike="noStrike" kern="1200" dirty="0" err="1" smtClean="0">
                          <a:solidFill>
                            <a:schemeClr val="tx1"/>
                          </a:solidFill>
                          <a:effectLst/>
                          <a:latin typeface="Times New Roman"/>
                          <a:ea typeface="+mn-ea"/>
                          <a:cs typeface="+mn-cs"/>
                        </a:rPr>
                        <a:t>және</a:t>
                      </a:r>
                      <a:r>
                        <a:rPr lang="ru-RU" sz="1200" b="0" i="0" u="none" strike="noStrike" kern="1200" dirty="0" smtClean="0">
                          <a:solidFill>
                            <a:schemeClr val="tx1"/>
                          </a:solidFill>
                          <a:effectLst/>
                          <a:latin typeface="Times New Roman"/>
                          <a:ea typeface="+mn-ea"/>
                          <a:cs typeface="+mn-cs"/>
                        </a:rPr>
                        <a:t> </a:t>
                      </a:r>
                      <a:r>
                        <a:rPr lang="ru-RU" sz="1200" b="0" i="0" u="none" strike="noStrike" kern="1200" dirty="0" err="1" smtClean="0">
                          <a:solidFill>
                            <a:schemeClr val="tx1"/>
                          </a:solidFill>
                          <a:effectLst/>
                          <a:latin typeface="Times New Roman"/>
                          <a:ea typeface="+mn-ea"/>
                          <a:cs typeface="+mn-cs"/>
                        </a:rPr>
                        <a:t>отансүйгіштік</a:t>
                      </a:r>
                      <a:endParaRPr lang="ru-RU" sz="1200" b="0" i="0" u="none" strike="noStrike" kern="1200" dirty="0">
                        <a:solidFill>
                          <a:schemeClr val="tx1"/>
                        </a:solidFill>
                        <a:effectLst/>
                        <a:latin typeface="Times New Roman"/>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200" b="0" i="0" u="none" strike="noStrike" dirty="0">
                          <a:solidFill>
                            <a:schemeClr val="tx1"/>
                          </a:solidFill>
                          <a:effectLst/>
                          <a:latin typeface="Times New Roman"/>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0502">
                <a:tc gridSpan="2">
                  <a:txBody>
                    <a:bodyPr/>
                    <a:lstStyle/>
                    <a:p>
                      <a:pPr algn="ctr" fontAlgn="ctr"/>
                      <a:endParaRPr lang="ru-RU" sz="1200" b="0" i="1" u="none" strike="noStrike" dirty="0">
                        <a:solidFill>
                          <a:srgbClr val="000000"/>
                        </a:solidFill>
                        <a:effectLst/>
                        <a:latin typeface="Times New Roman"/>
                      </a:endParaRPr>
                    </a:p>
                  </a:txBody>
                  <a:tcPr marL="0" marR="0" marT="0" marB="0" anchor="ctr">
                    <a:lnL>
                      <a:noFill/>
                    </a:lnL>
                    <a:lnR>
                      <a:noFill/>
                    </a:lnR>
                    <a:lnT>
                      <a:noFill/>
                    </a:lnT>
                    <a:lnB>
                      <a:noFill/>
                    </a:lnB>
                  </a:tcPr>
                </a:tc>
                <a:tc hMerge="1">
                  <a:txBody>
                    <a:bodyPr/>
                    <a:lstStyle/>
                    <a:p>
                      <a:endParaRPr lang="ru-RU"/>
                    </a:p>
                  </a:txBody>
                  <a:tcPr/>
                </a:tc>
                <a:tc>
                  <a:txBody>
                    <a:bodyPr/>
                    <a:lstStyle/>
                    <a:p>
                      <a:endParaRPr lang="ru-RU" dirty="0">
                        <a:solidFill>
                          <a:schemeClr val="tx1"/>
                        </a:solidFill>
                      </a:endParaRPr>
                    </a:p>
                  </a:txBody>
                  <a:tcPr marL="0" marR="0" marT="0" marB="0" anchor="b">
                    <a:lnL>
                      <a:noFill/>
                    </a:lnL>
                    <a:lnR>
                      <a:noFill/>
                    </a:lnR>
                    <a:lnT>
                      <a:noFill/>
                    </a:lnT>
                    <a:lnB>
                      <a:noFill/>
                    </a:lnB>
                  </a:tcPr>
                </a:tc>
                <a:tc>
                  <a:txBody>
                    <a:bodyPr/>
                    <a:lstStyle/>
                    <a:p>
                      <a:endParaRPr lang="ru-RU" dirty="0">
                        <a:solidFill>
                          <a:schemeClr val="tx1"/>
                        </a:solidFill>
                      </a:endParaRPr>
                    </a:p>
                  </a:txBody>
                  <a:tcPr marL="0" marR="0" marT="0" marB="0" anchor="ctr">
                    <a:lnL>
                      <a:noFill/>
                    </a:lnL>
                    <a:lnR>
                      <a:noFill/>
                    </a:lnR>
                    <a:lnT>
                      <a:noFill/>
                    </a:lnT>
                    <a:lnB>
                      <a:noFill/>
                    </a:lnB>
                  </a:tcPr>
                </a:tc>
                <a:tc>
                  <a:txBody>
                    <a:bodyPr/>
                    <a:lstStyle/>
                    <a:p>
                      <a:pPr algn="l" fontAlgn="b"/>
                      <a:endParaRPr lang="ru-RU" sz="1200" b="0" i="0" u="none" strike="noStrike">
                        <a:solidFill>
                          <a:srgbClr val="000000"/>
                        </a:solidFill>
                        <a:effectLst/>
                        <a:latin typeface="Calibri"/>
                      </a:endParaRPr>
                    </a:p>
                  </a:txBody>
                  <a:tcPr marL="0" marR="0" marT="0" marB="0" anchor="b">
                    <a:lnL>
                      <a:noFill/>
                    </a:lnL>
                    <a:lnR w="12700" cap="flat" cmpd="sng" algn="ctr">
                      <a:solidFill>
                        <a:schemeClr val="tx1"/>
                      </a:solidFill>
                      <a:prstDash val="solid"/>
                      <a:round/>
                      <a:headEnd type="none" w="med" len="med"/>
                      <a:tailEnd type="none" w="med" len="med"/>
                    </a:lnR>
                    <a:lnT>
                      <a:noFill/>
                    </a:lnT>
                    <a:lnB>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i="0" u="none" strike="noStrike" dirty="0" smtClean="0">
                          <a:solidFill>
                            <a:srgbClr val="000000"/>
                          </a:solidFill>
                          <a:effectLst/>
                          <a:latin typeface="Times New Roman"/>
                        </a:rPr>
                        <a:t>2 </a:t>
                      </a:r>
                      <a:r>
                        <a:rPr lang="ru-RU" sz="1200" b="1" i="0" u="none" strike="noStrike" dirty="0" err="1" smtClean="0">
                          <a:solidFill>
                            <a:srgbClr val="000000"/>
                          </a:solidFill>
                          <a:effectLst/>
                          <a:latin typeface="Times New Roman"/>
                        </a:rPr>
                        <a:t>тақырып</a:t>
                      </a:r>
                      <a:endParaRPr lang="ru-RU" sz="1200" b="1" i="0" u="none" strike="noStrike" dirty="0" smtClean="0">
                        <a:solidFill>
                          <a:srgbClr val="000000"/>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ru-RU" sz="1200" b="1" i="0" u="none" strike="noStrike" dirty="0">
                          <a:solidFill>
                            <a:schemeClr val="tx1"/>
                          </a:solidFill>
                          <a:effectLst/>
                          <a:latin typeface="Times New Roman"/>
                        </a:rPr>
                        <a:t>2 </a:t>
                      </a:r>
                      <a:r>
                        <a:rPr lang="ru-RU" sz="1200" b="1" i="0" u="none" strike="noStrike" dirty="0" err="1" smtClean="0">
                          <a:solidFill>
                            <a:schemeClr val="tx1"/>
                          </a:solidFill>
                          <a:effectLst/>
                          <a:latin typeface="Times New Roman"/>
                        </a:rPr>
                        <a:t>бөлім</a:t>
                      </a:r>
                      <a:endParaRPr lang="ru-RU" sz="1200" b="1" i="0" u="none" strike="noStrike" dirty="0">
                        <a:solidFill>
                          <a:schemeClr val="tx1"/>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ru-RU" sz="1200" b="1" i="0" u="none" strike="noStrike" dirty="0">
                          <a:solidFill>
                            <a:schemeClr val="tx1"/>
                          </a:solidFill>
                          <a:effectLst/>
                          <a:latin typeface="Times New Roman"/>
                        </a:rPr>
                        <a:t>4 </a:t>
                      </a:r>
                      <a:r>
                        <a:rPr lang="ru-RU" sz="1200" b="1" i="0" u="none" strike="noStrike" dirty="0" err="1" smtClean="0">
                          <a:solidFill>
                            <a:schemeClr val="tx1"/>
                          </a:solidFill>
                          <a:effectLst/>
                          <a:latin typeface="Times New Roman"/>
                        </a:rPr>
                        <a:t>бөлімше</a:t>
                      </a:r>
                      <a:endParaRPr lang="ru-RU" sz="1200" b="1" i="0" u="none" strike="noStrike" dirty="0">
                        <a:solidFill>
                          <a:schemeClr val="tx1"/>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ru-RU" sz="1200" b="1" i="0" u="none" strike="noStrike" dirty="0">
                          <a:solidFill>
                            <a:schemeClr val="tx1"/>
                          </a:solidFill>
                          <a:effectLst/>
                          <a:latin typeface="Times New Roman"/>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xmlns="" val="1400289191"/>
              </p:ext>
            </p:extLst>
          </p:nvPr>
        </p:nvGraphicFramePr>
        <p:xfrm>
          <a:off x="345831" y="3346704"/>
          <a:ext cx="5495173" cy="3158163"/>
        </p:xfrm>
        <a:graphic>
          <a:graphicData uri="http://schemas.openxmlformats.org/drawingml/2006/table">
            <a:tbl>
              <a:tblPr/>
              <a:tblGrid>
                <a:gridCol w="964223"/>
                <a:gridCol w="742659"/>
                <a:gridCol w="2779776"/>
                <a:gridCol w="1008515"/>
              </a:tblGrid>
              <a:tr h="365760">
                <a:tc gridSpan="4">
                  <a:txBody>
                    <a:bodyPr/>
                    <a:lstStyle/>
                    <a:p>
                      <a:pPr algn="ctr" fontAlgn="ctr"/>
                      <a:r>
                        <a:rPr lang="ru-RU" sz="1200" b="1" i="0" u="none" strike="noStrike" dirty="0">
                          <a:solidFill>
                            <a:schemeClr val="tx1"/>
                          </a:solidFill>
                          <a:effectLst/>
                          <a:latin typeface="Times New Roman"/>
                        </a:rPr>
                        <a:t>ІІІ </a:t>
                      </a:r>
                      <a:r>
                        <a:rPr lang="ru-RU" sz="1200" b="1" i="0" u="none" strike="noStrike" dirty="0" err="1" smtClean="0">
                          <a:solidFill>
                            <a:schemeClr val="tx1"/>
                          </a:solidFill>
                          <a:effectLst/>
                          <a:latin typeface="Times New Roman"/>
                        </a:rPr>
                        <a:t>тоқсан</a:t>
                      </a:r>
                      <a:r>
                        <a:rPr lang="ru-RU" sz="1200" b="1" i="0" u="none" strike="noStrike" dirty="0" smtClean="0">
                          <a:solidFill>
                            <a:schemeClr val="tx1"/>
                          </a:solidFill>
                          <a:effectLst/>
                          <a:latin typeface="Times New Roman"/>
                        </a:rPr>
                        <a:t>- </a:t>
                      </a:r>
                      <a:r>
                        <a:rPr lang="ru-RU" sz="1200" b="1" i="0" u="none" strike="noStrike" dirty="0">
                          <a:solidFill>
                            <a:schemeClr val="tx1"/>
                          </a:solidFill>
                          <a:effectLst/>
                          <a:latin typeface="Times New Roman"/>
                        </a:rPr>
                        <a:t>10 </a:t>
                      </a:r>
                      <a:r>
                        <a:rPr lang="ru-RU" sz="1200" b="1" i="0" u="none" strike="noStrike" dirty="0" err="1" smtClean="0">
                          <a:solidFill>
                            <a:schemeClr val="tx1"/>
                          </a:solidFill>
                          <a:effectLst/>
                          <a:latin typeface="Times New Roman"/>
                        </a:rPr>
                        <a:t>апта</a:t>
                      </a:r>
                      <a:endParaRPr lang="ru-RU" sz="1200" b="1" i="0" u="none" strike="noStrike" dirty="0">
                        <a:solidFill>
                          <a:schemeClr val="tx1"/>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r>
              <a:tr h="379300">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200" b="1" dirty="0" err="1" smtClean="0">
                          <a:latin typeface="Times New Roman" panose="02020603050405020304" pitchFamily="18" charset="0"/>
                          <a:cs typeface="Times New Roman" panose="02020603050405020304" pitchFamily="18" charset="0"/>
                        </a:rPr>
                        <a:t>Ортақ</a:t>
                      </a:r>
                      <a:r>
                        <a:rPr lang="ru-RU" sz="1200" b="1" dirty="0" smtClean="0">
                          <a:latin typeface="Times New Roman" panose="02020603050405020304" pitchFamily="18" charset="0"/>
                          <a:cs typeface="Times New Roman" panose="02020603050405020304" pitchFamily="18" charset="0"/>
                        </a:rPr>
                        <a:t> </a:t>
                      </a:r>
                      <a:r>
                        <a:rPr lang="ru-RU" sz="1200" b="1" dirty="0" err="1" smtClean="0">
                          <a:latin typeface="Times New Roman" panose="02020603050405020304" pitchFamily="18" charset="0"/>
                          <a:cs typeface="Times New Roman" panose="02020603050405020304" pitchFamily="18" charset="0"/>
                        </a:rPr>
                        <a:t>тақырып</a:t>
                      </a:r>
                      <a:endParaRPr lang="ru-RU" sz="1200" b="1" dirty="0" smtClean="0">
                        <a:latin typeface="Times New Roman" panose="02020603050405020304" pitchFamily="18" charset="0"/>
                        <a:cs typeface="Times New Roman" panose="02020603050405020304" pitchFamily="18" charset="0"/>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err="1" smtClean="0">
                          <a:solidFill>
                            <a:srgbClr val="000000"/>
                          </a:solidFill>
                          <a:effectLst/>
                          <a:latin typeface="Times New Roman"/>
                        </a:rPr>
                        <a:t>Бөлім</a:t>
                      </a:r>
                      <a:endParaRPr lang="ru-RU" sz="1200" b="1" i="0" u="none" strike="noStrike" dirty="0">
                        <a:solidFill>
                          <a:srgbClr val="000000"/>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err="1" smtClean="0">
                          <a:solidFill>
                            <a:schemeClr val="tx1"/>
                          </a:solidFill>
                          <a:effectLst/>
                          <a:latin typeface="Times New Roman"/>
                        </a:rPr>
                        <a:t>Бөлімше</a:t>
                      </a:r>
                      <a:endParaRPr lang="ru-RU" sz="1200" b="1" i="0" u="none" strike="noStrike" dirty="0">
                        <a:solidFill>
                          <a:schemeClr val="tx1"/>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err="1" smtClean="0">
                          <a:solidFill>
                            <a:srgbClr val="000000"/>
                          </a:solidFill>
                          <a:effectLst/>
                          <a:latin typeface="Times New Roman"/>
                        </a:rPr>
                        <a:t>Мақсат</a:t>
                      </a:r>
                      <a:r>
                        <a:rPr lang="ru-RU" sz="1200" b="1" i="0" u="none" strike="noStrike" dirty="0" smtClean="0">
                          <a:solidFill>
                            <a:srgbClr val="000000"/>
                          </a:solidFill>
                          <a:effectLst/>
                          <a:latin typeface="Times New Roman"/>
                        </a:rPr>
                        <a:t> саны</a:t>
                      </a:r>
                      <a:endParaRPr lang="ru-RU" sz="1200" b="1" i="0"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324">
                <a:tc rowSpan="3">
                  <a:txBody>
                    <a:bodyPr/>
                    <a:lstStyle/>
                    <a:p>
                      <a:pPr algn="ctr" fontAlgn="ctr"/>
                      <a:r>
                        <a:rPr lang="ru-RU" sz="1200" b="0" i="1" u="none" strike="noStrike" dirty="0" smtClean="0">
                          <a:solidFill>
                            <a:srgbClr val="000000"/>
                          </a:solidFill>
                          <a:effectLst/>
                          <a:latin typeface="Times New Roman"/>
                        </a:rPr>
                        <a:t>5.Салауатты </a:t>
                      </a:r>
                      <a:r>
                        <a:rPr lang="ru-RU" sz="1200" b="0" i="1" u="none" strike="noStrike" dirty="0" err="1" smtClean="0">
                          <a:solidFill>
                            <a:srgbClr val="000000"/>
                          </a:solidFill>
                          <a:effectLst/>
                          <a:latin typeface="Times New Roman"/>
                        </a:rPr>
                        <a:t>өмір</a:t>
                      </a:r>
                      <a:r>
                        <a:rPr lang="ru-RU" sz="1200" b="0" i="1" u="none" strike="noStrike" dirty="0" smtClean="0">
                          <a:solidFill>
                            <a:srgbClr val="000000"/>
                          </a:solidFill>
                          <a:effectLst/>
                          <a:latin typeface="Times New Roman"/>
                        </a:rPr>
                        <a:t> </a:t>
                      </a:r>
                      <a:r>
                        <a:rPr lang="ru-RU" sz="1200" b="0" i="1" u="none" strike="noStrike" dirty="0" err="1" smtClean="0">
                          <a:solidFill>
                            <a:srgbClr val="000000"/>
                          </a:solidFill>
                          <a:effectLst/>
                          <a:latin typeface="Times New Roman"/>
                        </a:rPr>
                        <a:t>салты</a:t>
                      </a:r>
                      <a:endParaRPr lang="ru-RU" sz="1200" b="0" i="1"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200" b="0" i="1" u="none" strike="noStrike" kern="1200" dirty="0" smtClean="0">
                          <a:solidFill>
                            <a:srgbClr val="000000"/>
                          </a:solidFill>
                          <a:effectLst/>
                          <a:latin typeface="Times New Roman"/>
                          <a:ea typeface="+mn-ea"/>
                          <a:cs typeface="+mn-cs"/>
                        </a:rPr>
                        <a:t>Мен </a:t>
                      </a:r>
                      <a:r>
                        <a:rPr lang="ru-RU" sz="1200" b="0" i="1" u="none" strike="noStrike" kern="1200" dirty="0" err="1" smtClean="0">
                          <a:solidFill>
                            <a:srgbClr val="000000"/>
                          </a:solidFill>
                          <a:effectLst/>
                          <a:latin typeface="Times New Roman"/>
                          <a:ea typeface="+mn-ea"/>
                          <a:cs typeface="+mn-cs"/>
                        </a:rPr>
                        <a:t>және</a:t>
                      </a:r>
                      <a:r>
                        <a:rPr lang="ru-RU" sz="1200" b="0" i="1" u="none" strike="noStrike" kern="1200" dirty="0" smtClean="0">
                          <a:solidFill>
                            <a:srgbClr val="000000"/>
                          </a:solidFill>
                          <a:effectLst/>
                          <a:latin typeface="Times New Roman"/>
                          <a:ea typeface="+mn-ea"/>
                          <a:cs typeface="+mn-cs"/>
                        </a:rPr>
                        <a:t> </a:t>
                      </a:r>
                      <a:r>
                        <a:rPr lang="ru-RU" sz="1200" b="0" i="1" u="none" strike="noStrike" kern="1200" dirty="0" err="1" smtClean="0">
                          <a:solidFill>
                            <a:srgbClr val="000000"/>
                          </a:solidFill>
                          <a:effectLst/>
                          <a:latin typeface="Times New Roman"/>
                          <a:ea typeface="+mn-ea"/>
                          <a:cs typeface="+mn-cs"/>
                        </a:rPr>
                        <a:t>қоғам</a:t>
                      </a:r>
                      <a:endParaRPr lang="ru-RU" sz="1200" b="0" i="1" u="none" strike="noStrike" kern="1200" dirty="0" smtClean="0">
                        <a:solidFill>
                          <a:srgbClr val="000000"/>
                        </a:solidFill>
                        <a:effectLst/>
                        <a:latin typeface="Times New Roman"/>
                        <a:ea typeface="+mn-ea"/>
                        <a:cs typeface="+mn-cs"/>
                      </a:endParaRPr>
                    </a:p>
                    <a:p>
                      <a:pPr algn="ctr" fontAlgn="ctr"/>
                      <a:endParaRPr lang="ru-RU" sz="1200" b="0" i="1" u="none" strike="noStrike" kern="1200" dirty="0">
                        <a:solidFill>
                          <a:srgbClr val="000000"/>
                        </a:solidFill>
                        <a:effectLst/>
                        <a:latin typeface="Times New Roman"/>
                        <a:ea typeface="+mn-ea"/>
                        <a:cs typeface="+mn-cs"/>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8000" algn="l" defTabSz="914400" rtl="0" eaLnBrk="1" fontAlgn="ctr" latinLnBrk="0" hangingPunct="1"/>
                      <a:r>
                        <a:rPr lang="ru-RU" sz="1200" b="0" i="0" u="none" strike="noStrike" kern="1200" dirty="0" smtClean="0">
                          <a:solidFill>
                            <a:schemeClr val="tx1"/>
                          </a:solidFill>
                          <a:effectLst/>
                          <a:latin typeface="Times New Roman"/>
                          <a:ea typeface="+mn-ea"/>
                          <a:cs typeface="+mn-cs"/>
                        </a:rPr>
                        <a:t>1.2Мектеп </a:t>
                      </a:r>
                      <a:r>
                        <a:rPr lang="ru-RU" sz="1200" b="0" i="0" u="none" strike="noStrike" kern="1200" dirty="0" err="1" smtClean="0">
                          <a:solidFill>
                            <a:schemeClr val="tx1"/>
                          </a:solidFill>
                          <a:effectLst/>
                          <a:latin typeface="Times New Roman"/>
                          <a:ea typeface="+mn-ea"/>
                          <a:cs typeface="+mn-cs"/>
                        </a:rPr>
                        <a:t>және</a:t>
                      </a:r>
                      <a:r>
                        <a:rPr lang="ru-RU" sz="1200" b="0" i="0" u="none" strike="noStrike" kern="1200" dirty="0" smtClean="0">
                          <a:solidFill>
                            <a:schemeClr val="tx1"/>
                          </a:solidFill>
                          <a:effectLst/>
                          <a:latin typeface="Times New Roman"/>
                          <a:ea typeface="+mn-ea"/>
                          <a:cs typeface="+mn-cs"/>
                        </a:rPr>
                        <a:t> </a:t>
                      </a:r>
                      <a:r>
                        <a:rPr lang="ru-RU" sz="1200" b="0" i="0" u="none" strike="noStrike" kern="1200" dirty="0" err="1" smtClean="0">
                          <a:solidFill>
                            <a:schemeClr val="tx1"/>
                          </a:solidFill>
                          <a:effectLst/>
                          <a:latin typeface="Times New Roman"/>
                          <a:ea typeface="+mn-ea"/>
                          <a:cs typeface="+mn-cs"/>
                        </a:rPr>
                        <a:t>мектеп</a:t>
                      </a:r>
                      <a:r>
                        <a:rPr lang="ru-RU" sz="1200" b="0" i="0" u="none" strike="noStrike" kern="1200" dirty="0" smtClean="0">
                          <a:solidFill>
                            <a:schemeClr val="tx1"/>
                          </a:solidFill>
                          <a:effectLst/>
                          <a:latin typeface="Times New Roman"/>
                          <a:ea typeface="+mn-ea"/>
                          <a:cs typeface="+mn-cs"/>
                        </a:rPr>
                        <a:t> </a:t>
                      </a:r>
                      <a:r>
                        <a:rPr lang="ru-RU" sz="1200" b="0" i="0" u="none" strike="noStrike" kern="1200" dirty="0" err="1" smtClean="0">
                          <a:solidFill>
                            <a:schemeClr val="tx1"/>
                          </a:solidFill>
                          <a:effectLst/>
                          <a:latin typeface="Times New Roman"/>
                          <a:ea typeface="+mn-ea"/>
                          <a:cs typeface="+mn-cs"/>
                        </a:rPr>
                        <a:t>қоғамдастығы</a:t>
                      </a:r>
                      <a:endParaRPr lang="ru-RU" sz="1200" b="0" i="0" u="none" strike="noStrike" kern="1200" dirty="0">
                        <a:solidFill>
                          <a:schemeClr val="tx1"/>
                        </a:solidFill>
                        <a:effectLst/>
                        <a:latin typeface="Times New Roman"/>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6608">
                <a:tc vMerge="1">
                  <a:txBody>
                    <a:bodyPr/>
                    <a:lstStyle/>
                    <a:p>
                      <a:endParaRPr lang="ru-RU"/>
                    </a:p>
                  </a:txBody>
                  <a:tcPr/>
                </a:tc>
                <a:tc vMerge="1">
                  <a:txBody>
                    <a:bodyPr/>
                    <a:lstStyle/>
                    <a:p>
                      <a:endParaRPr lang="ru-RU"/>
                    </a:p>
                  </a:txBody>
                  <a:tcPr/>
                </a:tc>
                <a:tc>
                  <a:txBody>
                    <a:bodyPr/>
                    <a:lstStyle/>
                    <a:p>
                      <a:pPr marL="108000" algn="l" defTabSz="914400" rtl="0" eaLnBrk="1" fontAlgn="ctr" latinLnBrk="0" hangingPunct="1"/>
                      <a:r>
                        <a:rPr lang="ru-RU" sz="1200" b="0" i="0" u="none" strike="noStrike" kern="1200" dirty="0" smtClean="0">
                          <a:solidFill>
                            <a:schemeClr val="tx1"/>
                          </a:solidFill>
                          <a:effectLst/>
                          <a:latin typeface="Times New Roman"/>
                          <a:ea typeface="+mn-ea"/>
                          <a:cs typeface="+mn-cs"/>
                        </a:rPr>
                        <a:t>1.4Денсаулық </a:t>
                      </a:r>
                      <a:r>
                        <a:rPr lang="ru-RU" sz="1200" b="0" i="0" u="none" strike="noStrike" kern="1200" dirty="0" err="1" smtClean="0">
                          <a:solidFill>
                            <a:schemeClr val="tx1"/>
                          </a:solidFill>
                          <a:effectLst/>
                          <a:latin typeface="Times New Roman"/>
                          <a:ea typeface="+mn-ea"/>
                          <a:cs typeface="+mn-cs"/>
                        </a:rPr>
                        <a:t>және</a:t>
                      </a:r>
                      <a:r>
                        <a:rPr lang="ru-RU" sz="1200" b="0" i="0" u="none" strike="noStrike" kern="1200" dirty="0" smtClean="0">
                          <a:solidFill>
                            <a:schemeClr val="tx1"/>
                          </a:solidFill>
                          <a:effectLst/>
                          <a:latin typeface="Times New Roman"/>
                          <a:ea typeface="+mn-ea"/>
                          <a:cs typeface="+mn-cs"/>
                        </a:rPr>
                        <a:t> </a:t>
                      </a:r>
                      <a:r>
                        <a:rPr lang="ru-RU" sz="1200" b="0" i="0" u="none" strike="noStrike" kern="1200" dirty="0" err="1" smtClean="0">
                          <a:solidFill>
                            <a:schemeClr val="tx1"/>
                          </a:solidFill>
                          <a:effectLst/>
                          <a:latin typeface="Times New Roman"/>
                          <a:ea typeface="+mn-ea"/>
                          <a:cs typeface="+mn-cs"/>
                        </a:rPr>
                        <a:t>қауіпсіздік</a:t>
                      </a:r>
                      <a:endParaRPr lang="ru-RU" sz="1200" b="0" i="0" u="none" strike="noStrike" kern="1200" dirty="0">
                        <a:solidFill>
                          <a:schemeClr val="tx1"/>
                        </a:solidFill>
                        <a:effectLst/>
                        <a:latin typeface="Times New Roman"/>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1799">
                <a:tc vMerge="1">
                  <a:txBody>
                    <a:bodyPr/>
                    <a:lstStyle/>
                    <a:p>
                      <a:endParaRPr lang="ru-RU"/>
                    </a:p>
                  </a:txBody>
                  <a:tcPr/>
                </a:tc>
                <a:tc vMerge="1">
                  <a:txBody>
                    <a:bodyPr/>
                    <a:lstStyle/>
                    <a:p>
                      <a:endParaRPr lang="ru-RU"/>
                    </a:p>
                  </a:txBody>
                  <a:tcPr/>
                </a:tc>
                <a:tc>
                  <a:txBody>
                    <a:bodyPr/>
                    <a:lstStyle/>
                    <a:p>
                      <a:pPr marL="108000" algn="l" defTabSz="914400" rtl="0" eaLnBrk="1" fontAlgn="ctr" latinLnBrk="0" hangingPunct="1"/>
                      <a:r>
                        <a:rPr lang="ru-RU" sz="1200" b="0" i="0" u="none" strike="noStrike" kern="1200" dirty="0">
                          <a:solidFill>
                            <a:schemeClr val="tx1"/>
                          </a:solidFill>
                          <a:effectLst/>
                          <a:latin typeface="Times New Roman"/>
                          <a:ea typeface="+mn-ea"/>
                          <a:cs typeface="+mn-cs"/>
                        </a:rPr>
                        <a:t>1.6 </a:t>
                      </a:r>
                      <a:r>
                        <a:rPr lang="ru-RU" sz="1200" b="0" i="0" u="none" strike="noStrike" kern="1200" dirty="0" err="1" smtClean="0">
                          <a:solidFill>
                            <a:schemeClr val="tx1"/>
                          </a:solidFill>
                          <a:effectLst/>
                          <a:latin typeface="Times New Roman"/>
                          <a:ea typeface="+mn-ea"/>
                          <a:cs typeface="+mn-cs"/>
                        </a:rPr>
                        <a:t>Мерекелер</a:t>
                      </a:r>
                      <a:endParaRPr lang="ru-RU" sz="1200" b="0" i="0" u="none" strike="noStrike" kern="1200" dirty="0">
                        <a:solidFill>
                          <a:schemeClr val="tx1"/>
                        </a:solidFill>
                        <a:effectLst/>
                        <a:latin typeface="Times New Roman"/>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2324">
                <a:tc rowSpan="3">
                  <a:txBody>
                    <a:bodyPr/>
                    <a:lstStyle/>
                    <a:p>
                      <a:pPr algn="ctr" fontAlgn="ctr"/>
                      <a:r>
                        <a:rPr lang="ru-RU" sz="1200" b="0" i="1" u="none" strike="noStrike" dirty="0" smtClean="0">
                          <a:solidFill>
                            <a:srgbClr val="000000"/>
                          </a:solidFill>
                          <a:effectLst/>
                          <a:latin typeface="Times New Roman"/>
                        </a:rPr>
                        <a:t>6. </a:t>
                      </a:r>
                      <a:r>
                        <a:rPr lang="ru-RU" sz="1200" b="0" i="1" u="none" strike="noStrike" dirty="0" err="1" smtClean="0">
                          <a:solidFill>
                            <a:srgbClr val="000000"/>
                          </a:solidFill>
                          <a:effectLst/>
                          <a:latin typeface="Times New Roman"/>
                        </a:rPr>
                        <a:t>Салт-дәстүр</a:t>
                      </a:r>
                      <a:r>
                        <a:rPr lang="ru-RU" sz="1200" b="0" i="1" u="none" strike="noStrike" dirty="0" smtClean="0">
                          <a:solidFill>
                            <a:srgbClr val="000000"/>
                          </a:solidFill>
                          <a:effectLst/>
                          <a:latin typeface="Times New Roman"/>
                        </a:rPr>
                        <a:t> </a:t>
                      </a:r>
                      <a:r>
                        <a:rPr lang="ru-RU" sz="1200" b="0" i="1" u="none" strike="noStrike" dirty="0" err="1" smtClean="0">
                          <a:solidFill>
                            <a:srgbClr val="000000"/>
                          </a:solidFill>
                          <a:effectLst/>
                          <a:latin typeface="Times New Roman"/>
                        </a:rPr>
                        <a:t>және</a:t>
                      </a:r>
                      <a:r>
                        <a:rPr lang="ru-RU" sz="1200" b="0" i="1" u="none" strike="noStrike" dirty="0" smtClean="0">
                          <a:solidFill>
                            <a:srgbClr val="000000"/>
                          </a:solidFill>
                          <a:effectLst/>
                          <a:latin typeface="Times New Roman"/>
                        </a:rPr>
                        <a:t>  фольклор</a:t>
                      </a:r>
                      <a:endParaRPr lang="ru-RU" sz="1200" b="0" i="1" u="none" strike="noStrike" dirty="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200" b="0" i="1" u="none" strike="noStrike" kern="1200" dirty="0" err="1" smtClean="0">
                          <a:solidFill>
                            <a:srgbClr val="000000"/>
                          </a:solidFill>
                          <a:effectLst/>
                          <a:latin typeface="Times New Roman"/>
                          <a:ea typeface="+mn-ea"/>
                          <a:cs typeface="+mn-cs"/>
                        </a:rPr>
                        <a:t>Тарих</a:t>
                      </a:r>
                      <a:r>
                        <a:rPr lang="ru-RU" sz="1200" b="0" i="1" u="none" strike="noStrike" kern="1200" dirty="0" smtClean="0">
                          <a:solidFill>
                            <a:srgbClr val="000000"/>
                          </a:solidFill>
                          <a:effectLst/>
                          <a:latin typeface="Times New Roman"/>
                          <a:ea typeface="+mn-ea"/>
                          <a:cs typeface="+mn-cs"/>
                        </a:rPr>
                        <a:t> </a:t>
                      </a:r>
                      <a:r>
                        <a:rPr lang="ru-RU" sz="1200" b="0" i="1" u="none" strike="noStrike" kern="1200" dirty="0" err="1" smtClean="0">
                          <a:solidFill>
                            <a:srgbClr val="000000"/>
                          </a:solidFill>
                          <a:effectLst/>
                          <a:latin typeface="Times New Roman"/>
                          <a:ea typeface="+mn-ea"/>
                          <a:cs typeface="+mn-cs"/>
                        </a:rPr>
                        <a:t>беттерінен</a:t>
                      </a:r>
                      <a:r>
                        <a:rPr lang="ru-RU" sz="1200" b="0" i="1" u="none" strike="noStrike" kern="1200" dirty="0" smtClean="0">
                          <a:solidFill>
                            <a:srgbClr val="000000"/>
                          </a:solidFill>
                          <a:effectLst/>
                          <a:latin typeface="Times New Roman"/>
                          <a:ea typeface="+mn-ea"/>
                          <a:cs typeface="+mn-cs"/>
                        </a:rPr>
                        <a:t> </a:t>
                      </a:r>
                    </a:p>
                    <a:p>
                      <a:pPr algn="ctr" fontAlgn="ctr"/>
                      <a:endParaRPr lang="ru-RU" sz="1200" b="0" i="1" u="none" strike="noStrike" kern="1200" dirty="0">
                        <a:solidFill>
                          <a:srgbClr val="000000"/>
                        </a:solidFill>
                        <a:effectLst/>
                        <a:latin typeface="Times New Roman"/>
                        <a:ea typeface="+mn-ea"/>
                        <a:cs typeface="+mn-cs"/>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08000" algn="l" defTabSz="914400" rtl="0" eaLnBrk="1" fontAlgn="ctr" latinLnBrk="0" hangingPunct="1"/>
                      <a:r>
                        <a:rPr lang="ru-RU" sz="1200" b="0" i="0" u="none" strike="noStrike" kern="1200" dirty="0" smtClean="0">
                          <a:solidFill>
                            <a:schemeClr val="tx1"/>
                          </a:solidFill>
                          <a:effectLst/>
                          <a:latin typeface="Times New Roman"/>
                          <a:ea typeface="+mn-ea"/>
                          <a:cs typeface="+mn-cs"/>
                        </a:rPr>
                        <a:t>3.2</a:t>
                      </a:r>
                      <a:r>
                        <a:rPr lang="kk-KZ" sz="1200" b="0" i="0" u="none" strike="noStrike" kern="1200" dirty="0" smtClean="0">
                          <a:solidFill>
                            <a:schemeClr val="tx1"/>
                          </a:solidFill>
                          <a:effectLst/>
                          <a:latin typeface="Times New Roman"/>
                          <a:ea typeface="+mn-ea"/>
                          <a:cs typeface="+mn-cs"/>
                        </a:rPr>
                        <a:t>Қазақстанның тарихи тамырлары</a:t>
                      </a:r>
                      <a:endParaRPr lang="ru-RU" sz="1200" b="0" i="0" u="none" strike="noStrike" kern="1200" dirty="0">
                        <a:solidFill>
                          <a:schemeClr val="tx1"/>
                        </a:solidFill>
                        <a:effectLst/>
                        <a:latin typeface="Times New Roman"/>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a:solidFill>
                            <a:srgbClr val="000000"/>
                          </a:solidFill>
                          <a:effectLst/>
                          <a:latin typeface="Times New Roman"/>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3218">
                <a:tc vMerge="1">
                  <a:txBody>
                    <a:bodyPr/>
                    <a:lstStyle/>
                    <a:p>
                      <a:endParaRPr lang="ru-RU"/>
                    </a:p>
                  </a:txBody>
                  <a:tcPr/>
                </a:tc>
                <a:tc vMerge="1">
                  <a:txBody>
                    <a:bodyPr/>
                    <a:lstStyle/>
                    <a:p>
                      <a:endParaRPr lang="ru-RU"/>
                    </a:p>
                  </a:txBody>
                  <a:tcPr/>
                </a:tc>
                <a:tc>
                  <a:txBody>
                    <a:bodyPr/>
                    <a:lstStyle/>
                    <a:p>
                      <a:pPr marL="108000" algn="l" defTabSz="914400" rtl="0" eaLnBrk="1" fontAlgn="ctr" latinLnBrk="0" hangingPunct="1"/>
                      <a:r>
                        <a:rPr lang="ru-RU" sz="1200" b="0" i="0" u="none" strike="noStrike" kern="1200" dirty="0" smtClean="0">
                          <a:solidFill>
                            <a:schemeClr val="tx1"/>
                          </a:solidFill>
                          <a:effectLst/>
                          <a:latin typeface="Times New Roman"/>
                          <a:ea typeface="+mn-ea"/>
                          <a:cs typeface="+mn-cs"/>
                        </a:rPr>
                        <a:t>3.4 </a:t>
                      </a:r>
                      <a:r>
                        <a:rPr lang="kk-KZ" sz="1200" b="0" i="0" u="none" strike="noStrike" kern="1200" dirty="0" smtClean="0">
                          <a:solidFill>
                            <a:schemeClr val="tx1"/>
                          </a:solidFill>
                          <a:effectLst/>
                          <a:latin typeface="Times New Roman"/>
                          <a:ea typeface="+mn-ea"/>
                          <a:cs typeface="+mn-cs"/>
                        </a:rPr>
                        <a:t>Көрнекті тарихи тұлғалар және мәдениет қайраткерлері</a:t>
                      </a:r>
                      <a:endParaRPr lang="ru-RU" sz="1200" b="0" i="0" u="none" strike="noStrike" kern="1200" dirty="0">
                        <a:solidFill>
                          <a:schemeClr val="tx1"/>
                        </a:solidFill>
                        <a:effectLst/>
                        <a:latin typeface="Times New Roman"/>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Times New Roman"/>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28485">
                <a:tc vMerge="1">
                  <a:txBody>
                    <a:bodyPr/>
                    <a:lstStyle/>
                    <a:p>
                      <a:endParaRPr lang="ru-RU"/>
                    </a:p>
                  </a:txBody>
                  <a:tcPr/>
                </a:tc>
                <a:tc vMerge="1">
                  <a:txBody>
                    <a:bodyPr/>
                    <a:lstStyle/>
                    <a:p>
                      <a:endParaRPr lang="ru-RU"/>
                    </a:p>
                  </a:txBody>
                  <a:tcPr/>
                </a:tc>
                <a:tc>
                  <a:txBody>
                    <a:bodyPr/>
                    <a:lstStyle/>
                    <a:p>
                      <a:pPr marL="108000" marR="0" indent="0" algn="l" defTabSz="914400" rtl="0" eaLnBrk="1" fontAlgn="ctr" latinLnBrk="0" hangingPunct="1">
                        <a:lnSpc>
                          <a:spcPct val="100000"/>
                        </a:lnSpc>
                        <a:spcBef>
                          <a:spcPts val="0"/>
                        </a:spcBef>
                        <a:spcAft>
                          <a:spcPts val="0"/>
                        </a:spcAft>
                        <a:buClrTx/>
                        <a:buSzTx/>
                        <a:buFontTx/>
                        <a:buNone/>
                        <a:tabLst/>
                        <a:defRPr/>
                      </a:pPr>
                      <a:r>
                        <a:rPr lang="ru-RU" sz="1200" b="0" i="0" u="none" strike="noStrike" kern="1200" dirty="0" smtClean="0">
                          <a:solidFill>
                            <a:schemeClr val="tx1"/>
                          </a:solidFill>
                          <a:effectLst/>
                          <a:latin typeface="Times New Roman"/>
                          <a:ea typeface="+mn-ea"/>
                          <a:cs typeface="+mn-cs"/>
                        </a:rPr>
                        <a:t>3.5 </a:t>
                      </a:r>
                      <a:r>
                        <a:rPr lang="ru-RU" sz="1200" b="0" i="0" u="none" strike="noStrike" kern="1200" dirty="0" err="1" smtClean="0">
                          <a:solidFill>
                            <a:schemeClr val="tx1"/>
                          </a:solidFill>
                          <a:effectLst/>
                          <a:latin typeface="Times New Roman"/>
                          <a:ea typeface="+mn-ea"/>
                          <a:cs typeface="+mn-cs"/>
                        </a:rPr>
                        <a:t>Казақстан</a:t>
                      </a:r>
                      <a:r>
                        <a:rPr lang="ru-RU" sz="1200" b="0" i="0" u="none" strike="noStrike" kern="1200" dirty="0" smtClean="0">
                          <a:solidFill>
                            <a:schemeClr val="tx1"/>
                          </a:solidFill>
                          <a:effectLst/>
                          <a:latin typeface="Times New Roman"/>
                          <a:ea typeface="+mn-ea"/>
                          <a:cs typeface="+mn-cs"/>
                        </a:rPr>
                        <a:t> </a:t>
                      </a:r>
                      <a:r>
                        <a:rPr lang="ru-RU" sz="1200" b="0" i="0" u="none" strike="noStrike" kern="1200" dirty="0" err="1" smtClean="0">
                          <a:solidFill>
                            <a:schemeClr val="tx1"/>
                          </a:solidFill>
                          <a:effectLst/>
                          <a:latin typeface="Times New Roman"/>
                          <a:ea typeface="+mn-ea"/>
                          <a:cs typeface="+mn-cs"/>
                        </a:rPr>
                        <a:t>тарихы</a:t>
                      </a:r>
                      <a:r>
                        <a:rPr lang="ru-RU" sz="1200" b="0" i="0" u="none" strike="noStrike" kern="1200" dirty="0" smtClean="0">
                          <a:solidFill>
                            <a:schemeClr val="tx1"/>
                          </a:solidFill>
                          <a:effectLst/>
                          <a:latin typeface="Times New Roman"/>
                          <a:ea typeface="+mn-ea"/>
                          <a:cs typeface="+mn-cs"/>
                        </a:rPr>
                        <a:t>: </a:t>
                      </a:r>
                      <a:r>
                        <a:rPr lang="ru-RU" sz="1200" b="0" i="0" u="none" strike="noStrike" kern="1200" dirty="0" err="1" smtClean="0">
                          <a:solidFill>
                            <a:schemeClr val="tx1"/>
                          </a:solidFill>
                          <a:effectLst/>
                          <a:latin typeface="Times New Roman"/>
                          <a:ea typeface="+mn-ea"/>
                          <a:cs typeface="+mn-cs"/>
                        </a:rPr>
                        <a:t>тәуелсіздік</a:t>
                      </a:r>
                      <a:r>
                        <a:rPr lang="ru-RU" sz="1200" b="0" i="0" u="none" strike="noStrike" kern="1200" dirty="0" smtClean="0">
                          <a:solidFill>
                            <a:schemeClr val="tx1"/>
                          </a:solidFill>
                          <a:effectLst/>
                          <a:latin typeface="Times New Roman"/>
                          <a:ea typeface="+mn-ea"/>
                          <a:cs typeface="+mn-cs"/>
                        </a:rPr>
                        <a:t>, </a:t>
                      </a:r>
                      <a:r>
                        <a:rPr lang="ru-RU" sz="1200" b="0" i="0" u="none" strike="noStrike" kern="1200" dirty="0" err="1" smtClean="0">
                          <a:solidFill>
                            <a:schemeClr val="tx1"/>
                          </a:solidFill>
                          <a:effectLst/>
                          <a:latin typeface="Times New Roman"/>
                          <a:ea typeface="+mn-ea"/>
                          <a:cs typeface="+mn-cs"/>
                        </a:rPr>
                        <a:t>мемлекеттілік</a:t>
                      </a:r>
                      <a:r>
                        <a:rPr lang="ru-RU" sz="1200" b="0" i="0" u="none" strike="noStrike" kern="1200" dirty="0" smtClean="0">
                          <a:solidFill>
                            <a:schemeClr val="tx1"/>
                          </a:solidFill>
                          <a:effectLst/>
                          <a:latin typeface="Times New Roman"/>
                          <a:ea typeface="+mn-ea"/>
                          <a:cs typeface="+mn-cs"/>
                        </a:rPr>
                        <a:t> </a:t>
                      </a:r>
                      <a:r>
                        <a:rPr lang="ru-RU" sz="1200" b="0" i="0" u="none" strike="noStrike" kern="1200" dirty="0" err="1" smtClean="0">
                          <a:solidFill>
                            <a:schemeClr val="tx1"/>
                          </a:solidFill>
                          <a:effectLst/>
                          <a:latin typeface="Times New Roman"/>
                          <a:ea typeface="+mn-ea"/>
                          <a:cs typeface="+mn-cs"/>
                        </a:rPr>
                        <a:t>және</a:t>
                      </a:r>
                      <a:r>
                        <a:rPr lang="ru-RU" sz="1200" b="0" i="0" u="none" strike="noStrike" kern="1200" dirty="0" smtClean="0">
                          <a:solidFill>
                            <a:schemeClr val="tx1"/>
                          </a:solidFill>
                          <a:effectLst/>
                          <a:latin typeface="Times New Roman"/>
                          <a:ea typeface="+mn-ea"/>
                          <a:cs typeface="+mn-cs"/>
                        </a:rPr>
                        <a:t> </a:t>
                      </a:r>
                      <a:r>
                        <a:rPr lang="ru-RU" sz="1200" b="0" i="0" u="none" strike="noStrike" kern="1200" dirty="0" err="1" smtClean="0">
                          <a:solidFill>
                            <a:schemeClr val="tx1"/>
                          </a:solidFill>
                          <a:effectLst/>
                          <a:latin typeface="Times New Roman"/>
                          <a:ea typeface="+mn-ea"/>
                          <a:cs typeface="+mn-cs"/>
                        </a:rPr>
                        <a:t>отансүйгіштік</a:t>
                      </a:r>
                      <a:endParaRPr lang="ru-RU" sz="1200" b="0" i="0" u="none" strike="noStrike" kern="1200" dirty="0" smtClean="0">
                        <a:solidFill>
                          <a:schemeClr val="tx1"/>
                        </a:solidFill>
                        <a:effectLst/>
                        <a:latin typeface="Times New Roman"/>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effectLst/>
                          <a:latin typeface="Times New Roman"/>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8345">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200" b="1" i="0" u="none" strike="noStrike" dirty="0" smtClean="0">
                          <a:solidFill>
                            <a:srgbClr val="000000"/>
                          </a:solidFill>
                          <a:effectLst/>
                          <a:latin typeface="Times New Roman"/>
                        </a:rPr>
                        <a:t>2 </a:t>
                      </a:r>
                      <a:r>
                        <a:rPr lang="ru-RU" sz="1200" b="1" i="0" u="none" strike="noStrike" dirty="0" err="1" smtClean="0">
                          <a:solidFill>
                            <a:srgbClr val="000000"/>
                          </a:solidFill>
                          <a:effectLst/>
                          <a:latin typeface="Times New Roman"/>
                        </a:rPr>
                        <a:t>тақырып</a:t>
                      </a:r>
                      <a:endParaRPr lang="ru-RU" sz="1200" b="1" i="0" u="none" strike="noStrike" dirty="0" smtClean="0">
                        <a:solidFill>
                          <a:srgbClr val="000000"/>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200" b="1" i="0" u="none" strike="noStrike" dirty="0" smtClean="0">
                          <a:solidFill>
                            <a:srgbClr val="000000"/>
                          </a:solidFill>
                          <a:effectLst/>
                          <a:latin typeface="Times New Roman"/>
                        </a:rPr>
                        <a:t>2 </a:t>
                      </a:r>
                      <a:r>
                        <a:rPr lang="ru-RU" sz="1200" b="1" i="0" u="none" strike="noStrike" dirty="0" err="1" smtClean="0">
                          <a:solidFill>
                            <a:srgbClr val="000000"/>
                          </a:solidFill>
                          <a:effectLst/>
                          <a:latin typeface="Times New Roman"/>
                        </a:rPr>
                        <a:t>бөлім</a:t>
                      </a:r>
                      <a:endParaRPr lang="ru-RU" sz="1200" b="1" i="0" u="none" strike="noStrike" dirty="0">
                        <a:solidFill>
                          <a:srgbClr val="000000"/>
                        </a:solidFill>
                        <a:effectLst/>
                        <a:latin typeface="Times New Roman"/>
                      </a:endParaRP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ru-RU" sz="1200" b="1" i="0" u="none" strike="noStrike" dirty="0">
                          <a:solidFill>
                            <a:schemeClr val="tx1"/>
                          </a:solidFill>
                          <a:effectLst/>
                          <a:latin typeface="Times New Roman"/>
                        </a:rPr>
                        <a:t>6 </a:t>
                      </a:r>
                      <a:r>
                        <a:rPr lang="ru-RU" sz="1200" b="1" i="0" u="none" strike="noStrike" dirty="0" err="1" smtClean="0">
                          <a:solidFill>
                            <a:schemeClr val="tx1"/>
                          </a:solidFill>
                          <a:effectLst/>
                          <a:latin typeface="Times New Roman"/>
                        </a:rPr>
                        <a:t>бөлімше</a:t>
                      </a:r>
                      <a:endParaRPr lang="ru-RU" sz="1200" b="1" i="0" u="none" strike="noStrike" dirty="0">
                        <a:solidFill>
                          <a:schemeClr val="tx1"/>
                        </a:solidFill>
                        <a:effectLst/>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c>
                  <a:txBody>
                    <a:bodyPr/>
                    <a:lstStyle/>
                    <a:p>
                      <a:pPr algn="ctr" fontAlgn="ctr"/>
                      <a:r>
                        <a:rPr lang="ru-RU" sz="1200" b="1" i="0" u="none" strike="noStrike" dirty="0">
                          <a:solidFill>
                            <a:srgbClr val="000000"/>
                          </a:solidFill>
                          <a:effectLst/>
                          <a:latin typeface="Times New Roman"/>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EF3"/>
                    </a:solidFill>
                  </a:tcPr>
                </a:tc>
              </a:tr>
            </a:tbl>
          </a:graphicData>
        </a:graphic>
      </p:graphicFrame>
    </p:spTree>
    <p:extLst>
      <p:ext uri="{BB962C8B-B14F-4D97-AF65-F5344CB8AC3E}">
        <p14:creationId xmlns:p14="http://schemas.microsoft.com/office/powerpoint/2010/main" xmlns="" val="23419200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xmlns="" val="2860471984"/>
              </p:ext>
            </p:extLst>
          </p:nvPr>
        </p:nvGraphicFramePr>
        <p:xfrm>
          <a:off x="268291" y="721626"/>
          <a:ext cx="4734533" cy="5780064"/>
        </p:xfrm>
        <a:graphic>
          <a:graphicData uri="http://schemas.openxmlformats.org/drawingml/2006/table">
            <a:tbl>
              <a:tblPr/>
              <a:tblGrid>
                <a:gridCol w="979939"/>
                <a:gridCol w="928915"/>
                <a:gridCol w="2825679"/>
              </a:tblGrid>
              <a:tr h="313986">
                <a:tc>
                  <a:txBody>
                    <a:bodyPr/>
                    <a:lstStyle/>
                    <a:p>
                      <a:pPr marL="72000" indent="0" algn="ctr" fontAlgn="ctr"/>
                      <a:r>
                        <a:rPr lang="kk-KZ" sz="1600" b="1" i="0" u="none" strike="noStrike" dirty="0" smtClean="0">
                          <a:solidFill>
                            <a:srgbClr val="000000"/>
                          </a:solidFill>
                          <a:effectLst/>
                          <a:latin typeface="Times New Roman"/>
                        </a:rPr>
                        <a:t>Ортақ</a:t>
                      </a:r>
                      <a:r>
                        <a:rPr lang="kk-KZ" sz="1600" b="1" i="0" u="none" strike="noStrike" baseline="0" dirty="0" smtClean="0">
                          <a:solidFill>
                            <a:srgbClr val="000000"/>
                          </a:solidFill>
                          <a:effectLst/>
                          <a:latin typeface="Times New Roman"/>
                        </a:rPr>
                        <a:t> тақырып</a:t>
                      </a:r>
                      <a:endParaRPr lang="ru-RU" sz="1600" b="1" i="0" u="none" strike="noStrike" dirty="0">
                        <a:solidFill>
                          <a:srgbClr val="000000"/>
                        </a:solidFill>
                        <a:effectLst/>
                        <a:latin typeface="Times New Roman"/>
                      </a:endParaRPr>
                    </a:p>
                  </a:txBody>
                  <a:tcPr marL="4731" marR="4731" marT="4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72000" algn="ctr" fontAlgn="ctr"/>
                      <a:r>
                        <a:rPr lang="ru-RU" sz="1600" b="1" i="0" u="none" strike="noStrike" dirty="0" err="1" smtClean="0">
                          <a:solidFill>
                            <a:srgbClr val="000000"/>
                          </a:solidFill>
                          <a:effectLst/>
                          <a:latin typeface="Times New Roman"/>
                        </a:rPr>
                        <a:t>Бөлімше</a:t>
                      </a:r>
                      <a:endParaRPr lang="ru-RU" sz="1600" b="1" i="0" u="none" strike="noStrike" dirty="0">
                        <a:solidFill>
                          <a:srgbClr val="000000"/>
                        </a:solidFill>
                        <a:effectLst/>
                        <a:latin typeface="Times New Roman"/>
                      </a:endParaRPr>
                    </a:p>
                  </a:txBody>
                  <a:tcPr marL="4731" marR="4731" marT="4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algn="ctr" fontAlgn="ctr"/>
                      <a:r>
                        <a:rPr lang="ru-RU" sz="1600" b="1" i="0" u="none" strike="noStrike" dirty="0" err="1" smtClean="0">
                          <a:solidFill>
                            <a:srgbClr val="000000"/>
                          </a:solidFill>
                          <a:effectLst/>
                          <a:latin typeface="Times New Roman"/>
                        </a:rPr>
                        <a:t>Оқу</a:t>
                      </a:r>
                      <a:r>
                        <a:rPr lang="ru-RU" sz="1600" b="1" i="0" u="none" strike="noStrike" dirty="0" smtClean="0">
                          <a:solidFill>
                            <a:srgbClr val="000000"/>
                          </a:solidFill>
                          <a:effectLst/>
                          <a:latin typeface="Times New Roman"/>
                        </a:rPr>
                        <a:t> </a:t>
                      </a:r>
                      <a:r>
                        <a:rPr lang="ru-RU" sz="1600" b="1" i="0" u="none" strike="noStrike" dirty="0" err="1" smtClean="0">
                          <a:solidFill>
                            <a:srgbClr val="000000"/>
                          </a:solidFill>
                          <a:effectLst/>
                          <a:latin typeface="Times New Roman"/>
                        </a:rPr>
                        <a:t>мақсаттары</a:t>
                      </a:r>
                      <a:endParaRPr lang="ru-RU" sz="1600" b="1" i="0" u="none" strike="noStrike" dirty="0">
                        <a:solidFill>
                          <a:srgbClr val="000000"/>
                        </a:solidFill>
                        <a:effectLst/>
                        <a:latin typeface="Times New Roman"/>
                      </a:endParaRPr>
                    </a:p>
                  </a:txBody>
                  <a:tcPr marL="4731" marR="4731" marT="4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88309">
                <a:tc row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k-KZ" sz="1600" b="0" kern="1200" dirty="0" smtClean="0">
                          <a:solidFill>
                            <a:schemeClr val="tx1"/>
                          </a:solidFill>
                          <a:effectLst/>
                          <a:latin typeface="Times New Roman" pitchFamily="18" charset="0"/>
                          <a:ea typeface="+mn-ea"/>
                          <a:cs typeface="Times New Roman" pitchFamily="18" charset="0"/>
                        </a:rPr>
                        <a:t>1.</a:t>
                      </a:r>
                      <a:r>
                        <a:rPr lang="ru-RU" sz="1600" b="0" i="1" u="none" strike="noStrike" kern="1200" dirty="0" smtClean="0">
                          <a:solidFill>
                            <a:srgbClr val="000000"/>
                          </a:solidFill>
                          <a:effectLst/>
                          <a:latin typeface="Times New Roman"/>
                          <a:ea typeface="+mn-ea"/>
                          <a:cs typeface="+mn-cs"/>
                        </a:rPr>
                        <a:t> </a:t>
                      </a:r>
                      <a:r>
                        <a:rPr lang="ru-RU" sz="1600" b="0" i="1" u="none" strike="noStrike" kern="1200" dirty="0" err="1" smtClean="0">
                          <a:solidFill>
                            <a:srgbClr val="000000"/>
                          </a:solidFill>
                          <a:effectLst/>
                          <a:latin typeface="Times New Roman"/>
                          <a:ea typeface="+mn-ea"/>
                          <a:cs typeface="+mn-cs"/>
                        </a:rPr>
                        <a:t>Өзім</a:t>
                      </a:r>
                      <a:r>
                        <a:rPr lang="ru-RU" sz="1600" b="0" i="1" u="none" strike="noStrike" kern="1200" dirty="0" smtClean="0">
                          <a:solidFill>
                            <a:srgbClr val="000000"/>
                          </a:solidFill>
                          <a:effectLst/>
                          <a:latin typeface="Times New Roman"/>
                          <a:ea typeface="+mn-ea"/>
                          <a:cs typeface="+mn-cs"/>
                        </a:rPr>
                        <a:t> </a:t>
                      </a:r>
                      <a:r>
                        <a:rPr lang="ru-RU" sz="1600" b="0" i="1" u="none" strike="noStrike" kern="1200" dirty="0" err="1" smtClean="0">
                          <a:solidFill>
                            <a:srgbClr val="000000"/>
                          </a:solidFill>
                          <a:effectLst/>
                          <a:latin typeface="Times New Roman"/>
                          <a:ea typeface="+mn-ea"/>
                          <a:cs typeface="+mn-cs"/>
                        </a:rPr>
                        <a:t>туралы</a:t>
                      </a:r>
                      <a:endParaRPr lang="ru-RU" sz="1600" b="0" i="1" u="none" strike="noStrike" kern="1200" dirty="0" smtClean="0">
                        <a:solidFill>
                          <a:srgbClr val="000000"/>
                        </a:solidFill>
                        <a:effectLst/>
                        <a:latin typeface="Times New Roman"/>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kk-KZ" sz="1600" b="0" kern="1200" dirty="0" smtClean="0">
                          <a:solidFill>
                            <a:schemeClr val="tx1"/>
                          </a:solidFill>
                          <a:effectLst/>
                          <a:latin typeface="Times New Roman" pitchFamily="18" charset="0"/>
                          <a:ea typeface="+mn-ea"/>
                          <a:cs typeface="Times New Roman" pitchFamily="18" charset="0"/>
                        </a:rPr>
                        <a:t>2. </a:t>
                      </a:r>
                      <a:r>
                        <a:rPr lang="ru-RU" sz="1600" b="0" i="1" u="none" strike="noStrike" kern="1200" dirty="0" err="1" smtClean="0">
                          <a:solidFill>
                            <a:srgbClr val="000000"/>
                          </a:solidFill>
                          <a:effectLst/>
                          <a:latin typeface="Times New Roman"/>
                          <a:ea typeface="+mn-ea"/>
                          <a:cs typeface="+mn-cs"/>
                        </a:rPr>
                        <a:t>Менің</a:t>
                      </a:r>
                      <a:r>
                        <a:rPr lang="ru-RU" sz="1600" b="0" i="1" u="none" strike="noStrike" kern="1200" dirty="0" smtClean="0">
                          <a:solidFill>
                            <a:srgbClr val="000000"/>
                          </a:solidFill>
                          <a:effectLst/>
                          <a:latin typeface="Times New Roman"/>
                          <a:ea typeface="+mn-ea"/>
                          <a:cs typeface="+mn-cs"/>
                        </a:rPr>
                        <a:t> </a:t>
                      </a:r>
                      <a:r>
                        <a:rPr lang="ru-RU" sz="1600" b="0" i="1" u="none" strike="noStrike" kern="1200" dirty="0" err="1" smtClean="0">
                          <a:solidFill>
                            <a:srgbClr val="000000"/>
                          </a:solidFill>
                          <a:effectLst/>
                          <a:latin typeface="Times New Roman"/>
                          <a:ea typeface="+mn-ea"/>
                          <a:cs typeface="+mn-cs"/>
                        </a:rPr>
                        <a:t>отбасым</a:t>
                      </a:r>
                      <a:r>
                        <a:rPr lang="ru-RU" sz="1600" b="0" i="1" u="none" strike="noStrike" kern="1200" dirty="0" smtClean="0">
                          <a:solidFill>
                            <a:srgbClr val="000000"/>
                          </a:solidFill>
                          <a:effectLst/>
                          <a:latin typeface="Times New Roman"/>
                          <a:ea typeface="+mn-ea"/>
                          <a:cs typeface="+mn-cs"/>
                        </a:rPr>
                        <a:t> </a:t>
                      </a:r>
                      <a:r>
                        <a:rPr lang="ru-RU" sz="1600" b="0" i="1" u="none" strike="noStrike" kern="1200" dirty="0" err="1" smtClean="0">
                          <a:solidFill>
                            <a:srgbClr val="000000"/>
                          </a:solidFill>
                          <a:effectLst/>
                          <a:latin typeface="Times New Roman"/>
                          <a:ea typeface="+mn-ea"/>
                          <a:cs typeface="+mn-cs"/>
                        </a:rPr>
                        <a:t>және</a:t>
                      </a:r>
                      <a:r>
                        <a:rPr lang="ru-RU" sz="1600" b="0" i="1" u="none" strike="noStrike" kern="1200" dirty="0" smtClean="0">
                          <a:solidFill>
                            <a:srgbClr val="000000"/>
                          </a:solidFill>
                          <a:effectLst/>
                          <a:latin typeface="Times New Roman"/>
                          <a:ea typeface="+mn-ea"/>
                          <a:cs typeface="+mn-cs"/>
                        </a:rPr>
                        <a:t> </a:t>
                      </a:r>
                      <a:r>
                        <a:rPr lang="ru-RU" sz="1600" b="0" i="1" u="none" strike="noStrike" kern="1200" dirty="0" err="1" smtClean="0">
                          <a:solidFill>
                            <a:srgbClr val="000000"/>
                          </a:solidFill>
                          <a:effectLst/>
                          <a:latin typeface="Times New Roman"/>
                          <a:ea typeface="+mn-ea"/>
                          <a:cs typeface="+mn-cs"/>
                        </a:rPr>
                        <a:t>достарым</a:t>
                      </a:r>
                      <a:endParaRPr lang="ru-RU" sz="1600" b="0" i="1" u="none" strike="noStrike" kern="1200" dirty="0" smtClean="0">
                        <a:solidFill>
                          <a:srgbClr val="000000"/>
                        </a:solidFill>
                        <a:effectLst/>
                        <a:latin typeface="Times New Roman"/>
                        <a:ea typeface="+mn-ea"/>
                        <a:cs typeface="+mn-cs"/>
                      </a:endParaRPr>
                    </a:p>
                    <a:p>
                      <a:pPr algn="ctr"/>
                      <a:endParaRPr lang="ru-RU" sz="1600" b="0" i="1" u="none" strike="noStrike" dirty="0" smtClean="0">
                        <a:solidFill>
                          <a:srgbClr val="000000"/>
                        </a:solidFill>
                        <a:effectLst/>
                        <a:latin typeface="Times New Roman" pitchFamily="18" charset="0"/>
                        <a:cs typeface="Times New Roman" pitchFamily="18" charset="0"/>
                      </a:endParaRPr>
                    </a:p>
                  </a:txBody>
                  <a:tcPr marL="4731" marR="4731" marT="473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4">
                  <a:txBody>
                    <a:bodyPr/>
                    <a:lstStyle/>
                    <a:p>
                      <a:pPr marL="72000" marR="0" indent="0" algn="ctr" defTabSz="914400" rtl="0" eaLnBrk="1" fontAlgn="ctr" latinLnBrk="0" hangingPunct="1">
                        <a:lnSpc>
                          <a:spcPct val="100000"/>
                        </a:lnSpc>
                        <a:spcBef>
                          <a:spcPts val="0"/>
                        </a:spcBef>
                        <a:spcAft>
                          <a:spcPts val="0"/>
                        </a:spcAft>
                        <a:buClrTx/>
                        <a:buSzTx/>
                        <a:buFontTx/>
                        <a:buNone/>
                        <a:tabLst/>
                        <a:defRPr/>
                      </a:pPr>
                      <a:r>
                        <a:rPr lang="ru-RU" sz="1600" kern="1200" dirty="0" smtClean="0">
                          <a:solidFill>
                            <a:schemeClr val="tx1"/>
                          </a:solidFill>
                          <a:effectLst/>
                          <a:latin typeface="Times New Roman" pitchFamily="18" charset="0"/>
                          <a:ea typeface="+mn-ea"/>
                          <a:cs typeface="Times New Roman" pitchFamily="18" charset="0"/>
                        </a:rPr>
                        <a:t>1.1 </a:t>
                      </a:r>
                      <a:r>
                        <a:rPr lang="kk-KZ" sz="1600" b="0" i="1" u="none" strike="noStrike" kern="1200" dirty="0" smtClean="0">
                          <a:solidFill>
                            <a:schemeClr val="tx1"/>
                          </a:solidFill>
                          <a:effectLst/>
                          <a:latin typeface="Times New Roman"/>
                          <a:ea typeface="+mn-ea"/>
                          <a:cs typeface="+mn-cs"/>
                        </a:rPr>
                        <a:t>Мен</a:t>
                      </a:r>
                      <a:r>
                        <a:rPr lang="ru-RU" sz="1600" b="0" i="1" u="none" strike="noStrike" kern="1200" dirty="0" smtClean="0">
                          <a:solidFill>
                            <a:schemeClr val="tx1"/>
                          </a:solidFill>
                          <a:effectLst/>
                          <a:latin typeface="Times New Roman"/>
                          <a:ea typeface="+mn-ea"/>
                          <a:cs typeface="+mn-cs"/>
                        </a:rPr>
                        <a:t> </a:t>
                      </a:r>
                      <a:r>
                        <a:rPr lang="ru-RU" sz="1600" b="0" i="1" u="none" strike="noStrike" kern="1200" dirty="0" err="1" smtClean="0">
                          <a:solidFill>
                            <a:schemeClr val="tx1"/>
                          </a:solidFill>
                          <a:effectLst/>
                          <a:latin typeface="Times New Roman"/>
                          <a:ea typeface="+mn-ea"/>
                          <a:cs typeface="+mn-cs"/>
                        </a:rPr>
                        <a:t>және</a:t>
                      </a:r>
                      <a:r>
                        <a:rPr lang="kk-KZ" sz="1600" b="0" i="1" u="none" strike="noStrike" kern="1200" dirty="0" smtClean="0">
                          <a:solidFill>
                            <a:schemeClr val="tx1"/>
                          </a:solidFill>
                          <a:effectLst/>
                          <a:latin typeface="Times New Roman"/>
                          <a:ea typeface="+mn-ea"/>
                          <a:cs typeface="+mn-cs"/>
                        </a:rPr>
                        <a:t> менің</a:t>
                      </a:r>
                      <a:r>
                        <a:rPr lang="ru-RU" sz="1600" b="0" i="1" u="none" strike="noStrike" kern="1200" dirty="0" smtClean="0">
                          <a:solidFill>
                            <a:schemeClr val="tx1"/>
                          </a:solidFill>
                          <a:effectLst/>
                          <a:latin typeface="Times New Roman"/>
                          <a:ea typeface="+mn-ea"/>
                          <a:cs typeface="+mn-cs"/>
                        </a:rPr>
                        <a:t> </a:t>
                      </a:r>
                      <a:r>
                        <a:rPr lang="ru-RU" sz="1600" b="0" i="1" u="none" strike="noStrike" kern="1200" dirty="0" err="1" smtClean="0">
                          <a:solidFill>
                            <a:schemeClr val="tx1"/>
                          </a:solidFill>
                          <a:effectLst/>
                          <a:latin typeface="Times New Roman"/>
                          <a:ea typeface="+mn-ea"/>
                          <a:cs typeface="+mn-cs"/>
                        </a:rPr>
                        <a:t>отбасым</a:t>
                      </a:r>
                      <a:endParaRPr lang="ru-RU" sz="1600" b="0" i="1" u="none" strike="noStrike" kern="1200" dirty="0" smtClean="0">
                        <a:solidFill>
                          <a:schemeClr val="tx1"/>
                        </a:solidFill>
                        <a:effectLst/>
                        <a:latin typeface="Times New Roman"/>
                        <a:ea typeface="+mn-ea"/>
                        <a:cs typeface="+mn-cs"/>
                      </a:endParaRPr>
                    </a:p>
                    <a:p>
                      <a:pPr marL="72000" marR="0" indent="0" algn="ctr" defTabSz="914400" rtl="0" eaLnBrk="1" fontAlgn="ctr" latinLnBrk="0" hangingPunct="1">
                        <a:lnSpc>
                          <a:spcPct val="100000"/>
                        </a:lnSpc>
                        <a:spcBef>
                          <a:spcPts val="0"/>
                        </a:spcBef>
                        <a:spcAft>
                          <a:spcPts val="0"/>
                        </a:spcAft>
                        <a:buClrTx/>
                        <a:buSzTx/>
                        <a:buFontTx/>
                        <a:buNone/>
                        <a:tabLst/>
                        <a:defRPr/>
                      </a:pPr>
                      <a:endParaRPr lang="ru-RU" sz="1600" b="0" i="0" u="none" strike="noStrike" dirty="0">
                        <a:solidFill>
                          <a:srgbClr val="000000"/>
                        </a:solidFill>
                        <a:effectLst/>
                        <a:latin typeface="Times New Roman" pitchFamily="18" charset="0"/>
                        <a:cs typeface="Times New Roman" pitchFamily="18" charset="0"/>
                      </a:endParaRPr>
                    </a:p>
                  </a:txBody>
                  <a:tcPr marL="4731" marR="4731" marT="473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72000" marR="0" indent="0" algn="l" defTabSz="914400" rtl="0" eaLnBrk="1" fontAlgn="ctr" latinLnBrk="0" hangingPunct="1">
                        <a:lnSpc>
                          <a:spcPct val="100000"/>
                        </a:lnSpc>
                        <a:spcBef>
                          <a:spcPts val="0"/>
                        </a:spcBef>
                        <a:spcAft>
                          <a:spcPts val="0"/>
                        </a:spcAft>
                        <a:buClrTx/>
                        <a:buSzTx/>
                        <a:buFontTx/>
                        <a:buNone/>
                        <a:tabLst/>
                        <a:defRPr/>
                      </a:pPr>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2.1.1.3 </a:t>
                      </a:r>
                      <a:r>
                        <a:rPr lang="kk-KZ" sz="1400" kern="1200" dirty="0" smtClean="0">
                          <a:solidFill>
                            <a:schemeClr val="tx1"/>
                          </a:solidFill>
                          <a:effectLst/>
                          <a:latin typeface="Times New Roman" panose="02020603050405020304" pitchFamily="18" charset="0"/>
                          <a:ea typeface="+mn-ea"/>
                          <a:cs typeface="Times New Roman" panose="02020603050405020304" pitchFamily="18" charset="0"/>
                        </a:rPr>
                        <a:t>түрлі дереккөздерді зерттеу арқылы жалпыға ортақ әдеп нормаларын анықтау</a:t>
                      </a:r>
                      <a:endParaRPr lang="ru-RU" sz="140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731" marR="4731" marT="4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r>
              <a:tr h="609682">
                <a:tc vMerge="1">
                  <a:txBody>
                    <a:bodyPr/>
                    <a:lstStyle/>
                    <a:p>
                      <a:endParaRPr lang="ru-RU"/>
                    </a:p>
                  </a:txBody>
                  <a:tcPr/>
                </a:tc>
                <a:tc vMerge="1">
                  <a:txBody>
                    <a:bodyPr/>
                    <a:lstStyle/>
                    <a:p>
                      <a:endParaRPr lang="ru-RU"/>
                    </a:p>
                  </a:txBody>
                  <a:tcPr/>
                </a:tc>
                <a:tc>
                  <a:txBody>
                    <a:bodyPr/>
                    <a:lstStyle/>
                    <a:p>
                      <a:pPr marL="72000" marR="0" indent="0" algn="l" defTabSz="914400" rtl="0" eaLnBrk="1" fontAlgn="ctr" latinLnBrk="0" hangingPunct="1">
                        <a:lnSpc>
                          <a:spcPct val="100000"/>
                        </a:lnSpc>
                        <a:spcBef>
                          <a:spcPts val="0"/>
                        </a:spcBef>
                        <a:spcAft>
                          <a:spcPts val="0"/>
                        </a:spcAft>
                        <a:buClrTx/>
                        <a:buSzTx/>
                        <a:buFontTx/>
                        <a:buNone/>
                        <a:tabLst/>
                        <a:defRPr/>
                      </a:pPr>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2.1.1.1 от</a:t>
                      </a:r>
                      <a:r>
                        <a:rPr lang="kk-KZ" sz="1400" kern="1200" dirty="0" smtClean="0">
                          <a:solidFill>
                            <a:schemeClr val="tx1"/>
                          </a:solidFill>
                          <a:effectLst/>
                          <a:latin typeface="Times New Roman" panose="02020603050405020304" pitchFamily="18" charset="0"/>
                          <a:ea typeface="+mn-ea"/>
                          <a:cs typeface="Times New Roman" panose="02020603050405020304" pitchFamily="18" charset="0"/>
                        </a:rPr>
                        <a:t>басылық мұрағат негізінде отбасы мүшелерінің ауызша портретін жасау</a:t>
                      </a:r>
                      <a:endParaRPr lang="ru-RU" sz="140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731" marR="4731" marT="4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r>
              <a:tr h="925905">
                <a:tc vMerge="1">
                  <a:txBody>
                    <a:bodyPr/>
                    <a:lstStyle/>
                    <a:p>
                      <a:endParaRPr lang="ru-RU"/>
                    </a:p>
                  </a:txBody>
                  <a:tcPr/>
                </a:tc>
                <a:tc vMerge="1">
                  <a:txBody>
                    <a:bodyPr/>
                    <a:lstStyle/>
                    <a:p>
                      <a:pPr marL="72000" marR="0" indent="0" algn="ctr" defTabSz="914400" rtl="0" eaLnBrk="1" fontAlgn="ctr" latinLnBrk="0" hangingPunct="1">
                        <a:lnSpc>
                          <a:spcPct val="100000"/>
                        </a:lnSpc>
                        <a:spcBef>
                          <a:spcPts val="0"/>
                        </a:spcBef>
                        <a:spcAft>
                          <a:spcPts val="0"/>
                        </a:spcAft>
                        <a:buClrTx/>
                        <a:buSzTx/>
                        <a:buFontTx/>
                        <a:buNone/>
                        <a:tabLst/>
                        <a:defRPr/>
                      </a:pPr>
                      <a:endParaRPr lang="ru-RU" sz="1600" b="0" i="0" u="none" strike="noStrike" dirty="0">
                        <a:solidFill>
                          <a:srgbClr val="000000"/>
                        </a:solidFill>
                        <a:effectLst/>
                        <a:latin typeface="Times New Roman" pitchFamily="18" charset="0"/>
                        <a:cs typeface="Times New Roman" pitchFamily="18" charset="0"/>
                      </a:endParaRPr>
                    </a:p>
                  </a:txBody>
                  <a:tcPr marL="4730" marR="4730" marT="473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72000" marR="0" indent="0" algn="l" defTabSz="914400" rtl="0" eaLnBrk="1" fontAlgn="ctr" latinLnBrk="0" hangingPunct="1">
                        <a:lnSpc>
                          <a:spcPct val="100000"/>
                        </a:lnSpc>
                        <a:spcBef>
                          <a:spcPts val="0"/>
                        </a:spcBef>
                        <a:spcAft>
                          <a:spcPts val="0"/>
                        </a:spcAft>
                        <a:buClrTx/>
                        <a:buSzTx/>
                        <a:buFontTx/>
                        <a:buNone/>
                        <a:tabLst/>
                        <a:defRPr/>
                      </a:pPr>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2.1.1.2 </a:t>
                      </a:r>
                      <a:r>
                        <a:rPr lang="kk-KZ" sz="1400" kern="1200" dirty="0" smtClean="0">
                          <a:solidFill>
                            <a:schemeClr val="tx1"/>
                          </a:solidFill>
                          <a:effectLst/>
                          <a:latin typeface="Times New Roman" panose="02020603050405020304" pitchFamily="18" charset="0"/>
                          <a:ea typeface="+mn-ea"/>
                          <a:cs typeface="Times New Roman" panose="02020603050405020304" pitchFamily="18" charset="0"/>
                        </a:rPr>
                        <a:t>мысалдар келтіре отырып, өз отбасындағы әдеп нормаларын түсіндіру</a:t>
                      </a:r>
                      <a:endParaRPr lang="ru-RU" sz="140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731" marR="4731" marT="4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r>
              <a:tr h="1025450">
                <a:tc vMerge="1">
                  <a:txBody>
                    <a:bodyPr/>
                    <a:lstStyle/>
                    <a:p>
                      <a:endParaRPr lang="ru-RU"/>
                    </a:p>
                  </a:txBody>
                  <a:tcPr/>
                </a:tc>
                <a:tc vMerge="1">
                  <a:txBody>
                    <a:bodyPr/>
                    <a:lstStyle/>
                    <a:p>
                      <a:pPr marL="72000" marR="0" indent="0" algn="ctr" defTabSz="914400" rtl="0" eaLnBrk="1" fontAlgn="ctr" latinLnBrk="0" hangingPunct="1">
                        <a:lnSpc>
                          <a:spcPct val="100000"/>
                        </a:lnSpc>
                        <a:spcBef>
                          <a:spcPts val="0"/>
                        </a:spcBef>
                        <a:spcAft>
                          <a:spcPts val="0"/>
                        </a:spcAft>
                        <a:buClrTx/>
                        <a:buSzTx/>
                        <a:buFontTx/>
                        <a:buNone/>
                        <a:tabLst/>
                        <a:defRPr/>
                      </a:pPr>
                      <a:endParaRPr lang="ru-RU" sz="1600" b="0" i="0" u="none" strike="noStrike" dirty="0">
                        <a:solidFill>
                          <a:srgbClr val="000000"/>
                        </a:solidFill>
                        <a:effectLst/>
                        <a:latin typeface="Times New Roman" pitchFamily="18" charset="0"/>
                        <a:cs typeface="Times New Roman" pitchFamily="18" charset="0"/>
                      </a:endParaRPr>
                    </a:p>
                  </a:txBody>
                  <a:tcPr marL="4730" marR="4730" marT="473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72000" marR="0" indent="0" algn="l" defTabSz="914400" rtl="0" eaLnBrk="1" fontAlgn="ctr" latinLnBrk="0" hangingPunct="1">
                        <a:lnSpc>
                          <a:spcPct val="100000"/>
                        </a:lnSpc>
                        <a:spcBef>
                          <a:spcPts val="0"/>
                        </a:spcBef>
                        <a:spcAft>
                          <a:spcPts val="0"/>
                        </a:spcAft>
                        <a:buClrTx/>
                        <a:buSzTx/>
                        <a:buFontTx/>
                        <a:buNone/>
                        <a:tabLst/>
                        <a:defRPr/>
                      </a:pPr>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2.1.1.4 </a:t>
                      </a:r>
                      <a:r>
                        <a:rPr lang="kk-KZ" sz="1400" kern="1200" dirty="0" smtClean="0">
                          <a:solidFill>
                            <a:schemeClr val="tx1"/>
                          </a:solidFill>
                          <a:effectLst/>
                          <a:latin typeface="Times New Roman" panose="02020603050405020304" pitchFamily="18" charset="0"/>
                          <a:ea typeface="+mn-ea"/>
                          <a:cs typeface="Times New Roman" panose="02020603050405020304" pitchFamily="18" charset="0"/>
                        </a:rPr>
                        <a:t>бақылау мен сұрақ-жауап арқылы тұтыну заттарына деген отбасы қажеттіліктерінің құрылымын, олардың қайдан келетінін анықтау</a:t>
                      </a:r>
                      <a:endParaRPr lang="ru-RU" sz="140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731" marR="4731" marT="4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r>
              <a:tr h="2000599">
                <a:tc vMerge="1">
                  <a:txBody>
                    <a:bodyPr/>
                    <a:lstStyle/>
                    <a:p>
                      <a:endParaRPr lang="ru-RU"/>
                    </a:p>
                  </a:txBody>
                  <a:tcPr/>
                </a:tc>
                <a:tc>
                  <a:txBody>
                    <a:bodyPr/>
                    <a:lstStyle/>
                    <a:p>
                      <a:pPr marL="72000" marR="0" indent="0" algn="ctr" defTabSz="914400" rtl="0" eaLnBrk="1" fontAlgn="ctr" latinLnBrk="0" hangingPunct="1">
                        <a:lnSpc>
                          <a:spcPct val="100000"/>
                        </a:lnSpc>
                        <a:spcBef>
                          <a:spcPts val="0"/>
                        </a:spcBef>
                        <a:spcAft>
                          <a:spcPts val="0"/>
                        </a:spcAft>
                        <a:buClrTx/>
                        <a:buSzTx/>
                        <a:buFontTx/>
                        <a:buNone/>
                        <a:tabLst/>
                        <a:defRPr/>
                      </a:pPr>
                      <a:r>
                        <a:rPr lang="en-US" sz="1600" b="0" kern="1200" dirty="0" smtClean="0">
                          <a:solidFill>
                            <a:schemeClr val="tx1"/>
                          </a:solidFill>
                          <a:effectLst/>
                          <a:latin typeface="Times New Roman" pitchFamily="18" charset="0"/>
                          <a:ea typeface="+mn-ea"/>
                          <a:cs typeface="Times New Roman" pitchFamily="18" charset="0"/>
                        </a:rPr>
                        <a:t>1</a:t>
                      </a:r>
                      <a:r>
                        <a:rPr lang="ru-RU" sz="1600" b="0" kern="1200" dirty="0" smtClean="0">
                          <a:solidFill>
                            <a:schemeClr val="tx1"/>
                          </a:solidFill>
                          <a:effectLst/>
                          <a:latin typeface="Times New Roman" pitchFamily="18" charset="0"/>
                          <a:ea typeface="+mn-ea"/>
                          <a:cs typeface="Times New Roman" pitchFamily="18" charset="0"/>
                        </a:rPr>
                        <a:t>.5  </a:t>
                      </a:r>
                      <a:r>
                        <a:rPr lang="ru-RU" sz="1600" b="0" i="0" u="none" strike="noStrike" dirty="0" err="1" smtClean="0">
                          <a:solidFill>
                            <a:schemeClr val="tx1"/>
                          </a:solidFill>
                          <a:effectLst/>
                          <a:latin typeface="Times New Roman"/>
                        </a:rPr>
                        <a:t>Құқық</a:t>
                      </a:r>
                      <a:r>
                        <a:rPr lang="ru-RU" sz="1600" b="0" i="0" u="none" strike="noStrike" baseline="0" dirty="0" smtClean="0">
                          <a:solidFill>
                            <a:schemeClr val="tx1"/>
                          </a:solidFill>
                          <a:effectLst/>
                          <a:latin typeface="Times New Roman"/>
                        </a:rPr>
                        <a:t> </a:t>
                      </a:r>
                      <a:r>
                        <a:rPr lang="ru-RU" sz="1600" b="0" i="0" u="none" strike="noStrike" baseline="0" dirty="0" err="1" smtClean="0">
                          <a:solidFill>
                            <a:schemeClr val="tx1"/>
                          </a:solidFill>
                          <a:effectLst/>
                          <a:latin typeface="Times New Roman"/>
                        </a:rPr>
                        <a:t>және</a:t>
                      </a:r>
                      <a:r>
                        <a:rPr lang="ru-RU" sz="1600" b="0" i="0" u="none" strike="noStrike" baseline="0" dirty="0" smtClean="0">
                          <a:solidFill>
                            <a:schemeClr val="tx1"/>
                          </a:solidFill>
                          <a:effectLst/>
                          <a:latin typeface="Times New Roman"/>
                        </a:rPr>
                        <a:t> </a:t>
                      </a:r>
                      <a:r>
                        <a:rPr lang="ru-RU" sz="1600" b="0" i="0" u="none" strike="noStrike" baseline="0" dirty="0" err="1" smtClean="0">
                          <a:solidFill>
                            <a:schemeClr val="tx1"/>
                          </a:solidFill>
                          <a:effectLst/>
                          <a:latin typeface="Times New Roman"/>
                        </a:rPr>
                        <a:t>міндет</a:t>
                      </a:r>
                      <a:endParaRPr lang="ru-RU" sz="1600" b="0" i="0" u="none" strike="noStrike" dirty="0" smtClean="0">
                        <a:solidFill>
                          <a:schemeClr val="tx1"/>
                        </a:solidFill>
                        <a:effectLst/>
                        <a:latin typeface="Times New Roman"/>
                      </a:endParaRPr>
                    </a:p>
                    <a:p>
                      <a:pPr marL="72000" marR="0" indent="0" algn="ctr" defTabSz="914400" rtl="0" eaLnBrk="1" fontAlgn="ctr" latinLnBrk="0" hangingPunct="1">
                        <a:lnSpc>
                          <a:spcPct val="100000"/>
                        </a:lnSpc>
                        <a:spcBef>
                          <a:spcPts val="0"/>
                        </a:spcBef>
                        <a:spcAft>
                          <a:spcPts val="0"/>
                        </a:spcAft>
                        <a:buClrTx/>
                        <a:buSzTx/>
                        <a:buFontTx/>
                        <a:buNone/>
                        <a:tabLst/>
                        <a:defRPr/>
                      </a:pPr>
                      <a:endParaRPr lang="ru-RU" sz="1600" b="0" i="0" u="none" strike="noStrike" dirty="0">
                        <a:solidFill>
                          <a:srgbClr val="000000"/>
                        </a:solidFill>
                        <a:effectLst/>
                        <a:latin typeface="Times New Roman" pitchFamily="18" charset="0"/>
                        <a:cs typeface="Times New Roman" pitchFamily="18" charset="0"/>
                      </a:endParaRPr>
                    </a:p>
                  </a:txBody>
                  <a:tcPr marL="4731" marR="4731" marT="4730"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72000" marR="0" indent="0" algn="l" defTabSz="914400" rtl="0" eaLnBrk="1" fontAlgn="auto" latinLnBrk="0" hangingPunct="1">
                        <a:lnSpc>
                          <a:spcPct val="100000"/>
                        </a:lnSpc>
                        <a:spcBef>
                          <a:spcPts val="0"/>
                        </a:spcBef>
                        <a:spcAft>
                          <a:spcPts val="0"/>
                        </a:spcAft>
                        <a:buClrTx/>
                        <a:buSzTx/>
                        <a:buFontTx/>
                        <a:buNone/>
                        <a:tabLst/>
                        <a:defRPr/>
                      </a:pPr>
                      <a:r>
                        <a:rPr lang="ru-RU" sz="1400" kern="1200" dirty="0" smtClean="0">
                          <a:solidFill>
                            <a:schemeClr val="tx1"/>
                          </a:solidFill>
                          <a:effectLst/>
                          <a:latin typeface="Times New Roman" panose="02020603050405020304" pitchFamily="18" charset="0"/>
                          <a:ea typeface="+mn-ea"/>
                          <a:cs typeface="Times New Roman" panose="02020603050405020304" pitchFamily="18" charset="0"/>
                        </a:rPr>
                        <a:t>2.1.5.1 </a:t>
                      </a:r>
                      <a:r>
                        <a:rPr lang="kk-KZ" sz="1400" kern="1200" dirty="0" smtClean="0">
                          <a:solidFill>
                            <a:schemeClr val="tx1"/>
                          </a:solidFill>
                          <a:effectLst/>
                          <a:latin typeface="Times New Roman" panose="02020603050405020304" pitchFamily="18" charset="0"/>
                          <a:ea typeface="+mn-ea"/>
                          <a:cs typeface="Times New Roman" panose="02020603050405020304" pitchFamily="18" charset="0"/>
                        </a:rPr>
                        <a:t>өз өмірінен мысалдар келтіру негізінде құқықты, міндетті және жауапкершілікті ажырату</a:t>
                      </a:r>
                      <a:endParaRPr lang="ru-RU" sz="1400" kern="1200" dirty="0" smtClean="0">
                        <a:solidFill>
                          <a:schemeClr val="tx1"/>
                        </a:solidFill>
                        <a:effectLst/>
                        <a:latin typeface="Times New Roman" panose="02020603050405020304" pitchFamily="18" charset="0"/>
                        <a:ea typeface="+mn-ea"/>
                        <a:cs typeface="Times New Roman" panose="02020603050405020304" pitchFamily="18" charset="0"/>
                      </a:endParaRPr>
                    </a:p>
                  </a:txBody>
                  <a:tcPr marL="4731" marR="4731" marT="47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r>
            </a:tbl>
          </a:graphicData>
        </a:graphic>
      </p:graphicFrame>
      <p:sp>
        <p:nvSpPr>
          <p:cNvPr id="7" name="Заголовок 2"/>
          <p:cNvSpPr txBox="1">
            <a:spLocks/>
          </p:cNvSpPr>
          <p:nvPr/>
        </p:nvSpPr>
        <p:spPr>
          <a:xfrm>
            <a:off x="134477" y="204391"/>
            <a:ext cx="10214211" cy="411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400" b="1" dirty="0" err="1">
                <a:solidFill>
                  <a:prstClr val="black"/>
                </a:solidFill>
                <a:latin typeface="Times New Roman" pitchFamily="18" charset="0"/>
                <a:cs typeface="Times New Roman" pitchFamily="18" charset="0"/>
              </a:rPr>
              <a:t>Оқу</a:t>
            </a:r>
            <a:r>
              <a:rPr lang="ru-RU" sz="2400" b="1" dirty="0">
                <a:solidFill>
                  <a:prstClr val="black"/>
                </a:solidFill>
                <a:latin typeface="Times New Roman" pitchFamily="18" charset="0"/>
                <a:cs typeface="Times New Roman" pitchFamily="18" charset="0"/>
              </a:rPr>
              <a:t> </a:t>
            </a:r>
            <a:r>
              <a:rPr lang="ru-RU" sz="2400" b="1" dirty="0" err="1">
                <a:solidFill>
                  <a:prstClr val="black"/>
                </a:solidFill>
                <a:latin typeface="Times New Roman" pitchFamily="18" charset="0"/>
                <a:cs typeface="Times New Roman" pitchFamily="18" charset="0"/>
              </a:rPr>
              <a:t>мақсаттары</a:t>
            </a:r>
            <a:r>
              <a:rPr lang="ru-RU" sz="2400" b="1" dirty="0">
                <a:solidFill>
                  <a:prstClr val="black"/>
                </a:solidFill>
                <a:latin typeface="Times New Roman" pitchFamily="18" charset="0"/>
                <a:cs typeface="Times New Roman" pitchFamily="18" charset="0"/>
              </a:rPr>
              <a:t> мен </a:t>
            </a:r>
            <a:r>
              <a:rPr lang="ru-RU" sz="2400" b="1" dirty="0" err="1">
                <a:solidFill>
                  <a:prstClr val="black"/>
                </a:solidFill>
                <a:latin typeface="Times New Roman" pitchFamily="18" charset="0"/>
                <a:cs typeface="Times New Roman" pitchFamily="18" charset="0"/>
              </a:rPr>
              <a:t>бағалау</a:t>
            </a:r>
            <a:r>
              <a:rPr lang="ru-RU" sz="2400" b="1" dirty="0">
                <a:solidFill>
                  <a:prstClr val="black"/>
                </a:solidFill>
                <a:latin typeface="Times New Roman" pitchFamily="18" charset="0"/>
                <a:cs typeface="Times New Roman" pitchFamily="18" charset="0"/>
              </a:rPr>
              <a:t> </a:t>
            </a:r>
            <a:r>
              <a:rPr lang="ru-RU" sz="2400" b="1" dirty="0" err="1">
                <a:solidFill>
                  <a:prstClr val="black"/>
                </a:solidFill>
                <a:latin typeface="Times New Roman" pitchFamily="18" charset="0"/>
                <a:cs typeface="Times New Roman" pitchFamily="18" charset="0"/>
              </a:rPr>
              <a:t>критерийлерінің</a:t>
            </a:r>
            <a:r>
              <a:rPr lang="ru-RU" sz="2400" b="1" dirty="0">
                <a:solidFill>
                  <a:prstClr val="black"/>
                </a:solidFill>
                <a:latin typeface="Times New Roman" pitchFamily="18" charset="0"/>
                <a:cs typeface="Times New Roman" pitchFamily="18" charset="0"/>
              </a:rPr>
              <a:t> </a:t>
            </a:r>
            <a:r>
              <a:rPr lang="ru-RU" sz="2400" b="1" dirty="0" err="1">
                <a:solidFill>
                  <a:prstClr val="black"/>
                </a:solidFill>
                <a:latin typeface="Times New Roman" pitchFamily="18" charset="0"/>
                <a:cs typeface="Times New Roman" pitchFamily="18" charset="0"/>
              </a:rPr>
              <a:t>сәйкестігі</a:t>
            </a:r>
            <a:endParaRPr lang="ru-RU" sz="2400" b="1" dirty="0">
              <a:solidFill>
                <a:prstClr val="black"/>
              </a:solidFill>
              <a:latin typeface="Times New Roman" pitchFamily="18" charset="0"/>
              <a:cs typeface="Times New Roman" pitchFamily="18" charset="0"/>
            </a:endParaRPr>
          </a:p>
          <a:p>
            <a:pPr algn="ctr"/>
            <a:endParaRPr lang="ru-RU" sz="2400" b="1" dirty="0">
              <a:solidFill>
                <a:prstClr val="black"/>
              </a:solidFill>
              <a:latin typeface="Times New Roman" pitchFamily="18" charset="0"/>
              <a:cs typeface="Times New Roman"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xmlns="" val="3949943991"/>
              </p:ext>
            </p:extLst>
          </p:nvPr>
        </p:nvGraphicFramePr>
        <p:xfrm>
          <a:off x="6037943" y="1165412"/>
          <a:ext cx="3585028" cy="4371272"/>
        </p:xfrm>
        <a:graphic>
          <a:graphicData uri="http://schemas.openxmlformats.org/drawingml/2006/table">
            <a:tbl>
              <a:tblPr firstRow="1" bandRow="1">
                <a:tableStyleId>{5940675A-B579-460E-94D1-54222C63F5DA}</a:tableStyleId>
              </a:tblPr>
              <a:tblGrid>
                <a:gridCol w="1262743"/>
                <a:gridCol w="2322285"/>
              </a:tblGrid>
              <a:tr h="927032">
                <a:tc>
                  <a:txBody>
                    <a:bodyPr/>
                    <a:lstStyle/>
                    <a:p>
                      <a:pPr algn="ctr"/>
                      <a:r>
                        <a:rPr lang="kk-KZ" sz="1600" b="1" dirty="0" smtClean="0">
                          <a:latin typeface="Times New Roman" pitchFamily="18" charset="0"/>
                          <a:cs typeface="Times New Roman" pitchFamily="18" charset="0"/>
                        </a:rPr>
                        <a:t>Ойлау деңгейлері</a:t>
                      </a:r>
                      <a:endParaRPr lang="ru-RU" sz="1600" b="1" dirty="0">
                        <a:latin typeface="Times New Roman" pitchFamily="18" charset="0"/>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k-KZ" sz="1600" b="1" dirty="0" smtClean="0">
                          <a:latin typeface="Times New Roman" pitchFamily="18" charset="0"/>
                          <a:cs typeface="Times New Roman" pitchFamily="18" charset="0"/>
                        </a:rPr>
                        <a:t>Бағалау критерийлері</a:t>
                      </a:r>
                      <a:endParaRPr lang="ru-RU" sz="1600" b="1" dirty="0" smtClean="0">
                        <a:latin typeface="Times New Roman" pitchFamily="18" charset="0"/>
                        <a:cs typeface="Times New Roman" pitchFamily="18" charset="0"/>
                      </a:endParaRPr>
                    </a:p>
                  </a:txBody>
                  <a:tcPr/>
                </a:tc>
              </a:tr>
              <a:tr h="12978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b="0" i="0" u="none" strike="noStrike" dirty="0" err="1" smtClean="0">
                          <a:solidFill>
                            <a:srgbClr val="000000"/>
                          </a:solidFill>
                          <a:effectLst/>
                          <a:latin typeface="Times New Roman"/>
                        </a:rPr>
                        <a:t>Білу</a:t>
                      </a:r>
                      <a:r>
                        <a:rPr lang="ru-RU" sz="1600" b="0" i="0" u="none" strike="noStrike" dirty="0" smtClean="0">
                          <a:solidFill>
                            <a:srgbClr val="000000"/>
                          </a:solidFill>
                          <a:effectLst/>
                          <a:latin typeface="Times New Roman"/>
                        </a:rPr>
                        <a:t> </a:t>
                      </a:r>
                      <a:r>
                        <a:rPr lang="ru-RU" sz="1600" b="0" i="0" u="none" strike="noStrike" dirty="0" err="1" smtClean="0">
                          <a:solidFill>
                            <a:srgbClr val="000000"/>
                          </a:solidFill>
                          <a:effectLst/>
                          <a:latin typeface="Times New Roman"/>
                        </a:rPr>
                        <a:t>және</a:t>
                      </a:r>
                      <a:r>
                        <a:rPr lang="ru-RU" sz="1600" b="0" i="0" u="none" strike="noStrike" dirty="0" smtClean="0">
                          <a:solidFill>
                            <a:srgbClr val="000000"/>
                          </a:solidFill>
                          <a:effectLst/>
                          <a:latin typeface="Times New Roman"/>
                        </a:rPr>
                        <a:t> </a:t>
                      </a:r>
                      <a:r>
                        <a:rPr lang="ru-RU" sz="1600" b="0" i="0" u="none" strike="noStrike" dirty="0" err="1" smtClean="0">
                          <a:solidFill>
                            <a:srgbClr val="000000"/>
                          </a:solidFill>
                          <a:effectLst/>
                          <a:latin typeface="Times New Roman"/>
                        </a:rPr>
                        <a:t>түсіну</a:t>
                      </a:r>
                      <a:endParaRPr lang="ru-RU" sz="16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600" dirty="0" smtClean="0">
                          <a:latin typeface="Times New Roman" pitchFamily="18" charset="0"/>
                          <a:cs typeface="Times New Roman" pitchFamily="18" charset="0"/>
                        </a:rPr>
                        <a:t>Оқушы: </a:t>
                      </a:r>
                    </a:p>
                    <a:p>
                      <a:pPr marL="0" marR="0" indent="0" algn="l" defTabSz="914400" rtl="0" eaLnBrk="1" fontAlgn="auto" latinLnBrk="0" hangingPunct="1">
                        <a:lnSpc>
                          <a:spcPct val="100000"/>
                        </a:lnSpc>
                        <a:spcBef>
                          <a:spcPts val="0"/>
                        </a:spcBef>
                        <a:spcAft>
                          <a:spcPts val="0"/>
                        </a:spcAft>
                        <a:buClrTx/>
                        <a:buSzTx/>
                        <a:buFontTx/>
                        <a:buNone/>
                        <a:tabLst/>
                        <a:defRPr/>
                      </a:pPr>
                      <a:r>
                        <a:rPr lang="kk-KZ" sz="1600" kern="1200" dirty="0" smtClean="0">
                          <a:solidFill>
                            <a:schemeClr val="tx1"/>
                          </a:solidFill>
                          <a:effectLst/>
                          <a:latin typeface="Times New Roman" panose="02020603050405020304" pitchFamily="18" charset="0"/>
                          <a:ea typeface="+mn-ea"/>
                          <a:cs typeface="Times New Roman" panose="02020603050405020304" pitchFamily="18" charset="0"/>
                        </a:rPr>
                        <a:t>түрлі дереккөздерді зерттеу арқылы жалпыға ортақ әдеп нормаларын анықтайды</a:t>
                      </a:r>
                      <a:endParaRPr lang="ru-RU" sz="1600" dirty="0" smtClean="0">
                        <a:effectLst/>
                        <a:latin typeface="Times New Roman" pitchFamily="18" charset="0"/>
                        <a:cs typeface="Times New Roman" pitchFamily="18" charset="0"/>
                      </a:endParaRPr>
                    </a:p>
                  </a:txBody>
                  <a:tcPr/>
                </a:tc>
              </a:tr>
              <a:tr h="9270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600" b="0" i="0" u="none" strike="noStrike" dirty="0" smtClean="0">
                          <a:solidFill>
                            <a:srgbClr val="000000"/>
                          </a:solidFill>
                          <a:effectLst/>
                          <a:latin typeface="Times New Roman"/>
                        </a:rPr>
                        <a:t>Қолдану</a:t>
                      </a:r>
                      <a:endParaRPr lang="ru-RU" sz="1600" b="0" i="0" u="none" strike="noStrike" dirty="0" smtClean="0">
                        <a:solidFill>
                          <a:srgbClr val="000000"/>
                        </a:solidFill>
                        <a:effectLst/>
                        <a:latin typeface="Times New Roman"/>
                      </a:endParaRPr>
                    </a:p>
                    <a:p>
                      <a:endParaRPr lang="ru-RU" sz="16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kern="1200" dirty="0" smtClean="0">
                          <a:solidFill>
                            <a:schemeClr val="tx1"/>
                          </a:solidFill>
                          <a:effectLst/>
                          <a:latin typeface="Times New Roman" pitchFamily="18" charset="0"/>
                          <a:ea typeface="+mn-ea"/>
                          <a:cs typeface="Times New Roman" pitchFamily="18" charset="0"/>
                        </a:rPr>
                        <a:t>от</a:t>
                      </a:r>
                      <a:r>
                        <a:rPr lang="kk-KZ" sz="1600" kern="1200" dirty="0" smtClean="0">
                          <a:solidFill>
                            <a:schemeClr val="tx1"/>
                          </a:solidFill>
                          <a:effectLst/>
                          <a:latin typeface="Times New Roman" panose="02020603050405020304" pitchFamily="18" charset="0"/>
                          <a:ea typeface="+mn-ea"/>
                          <a:cs typeface="Times New Roman" panose="02020603050405020304" pitchFamily="18" charset="0"/>
                        </a:rPr>
                        <a:t>басылық мұрағат негізінде отбасы мүшелерінің портретін ауызша  жасайды</a:t>
                      </a:r>
                      <a:endParaRPr lang="ru-RU" sz="1600" kern="1200" dirty="0" smtClean="0">
                        <a:solidFill>
                          <a:schemeClr val="tx1"/>
                        </a:solidFill>
                        <a:effectLst/>
                        <a:latin typeface="Times New Roman" pitchFamily="18" charset="0"/>
                        <a:ea typeface="+mn-ea"/>
                        <a:cs typeface="Times New Roman" pitchFamily="18" charset="0"/>
                      </a:endParaRPr>
                    </a:p>
                  </a:txBody>
                  <a:tcPr/>
                </a:tc>
              </a:tr>
              <a:tr h="9270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b="0" i="0" u="none" strike="noStrike" dirty="0" err="1" smtClean="0">
                          <a:solidFill>
                            <a:srgbClr val="000000"/>
                          </a:solidFill>
                          <a:effectLst/>
                          <a:latin typeface="Times New Roman"/>
                        </a:rPr>
                        <a:t>Талдау</a:t>
                      </a:r>
                      <a:endParaRPr lang="ru-RU" sz="1600" b="0" i="0" u="none" strike="noStrike" dirty="0" smtClean="0">
                        <a:solidFill>
                          <a:srgbClr val="000000"/>
                        </a:solidFill>
                        <a:effectLst/>
                        <a:latin typeface="Times New Roman"/>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600" kern="1200" dirty="0" smtClean="0">
                          <a:solidFill>
                            <a:schemeClr val="tx1"/>
                          </a:solidFill>
                          <a:effectLst/>
                          <a:latin typeface="Times New Roman" panose="02020603050405020304" pitchFamily="18" charset="0"/>
                          <a:ea typeface="+mn-ea"/>
                          <a:cs typeface="Times New Roman" panose="02020603050405020304" pitchFamily="18" charset="0"/>
                        </a:rPr>
                        <a:t>мысалдар келтіре отырып, өз отбасындағы әдеп нормаларын түсіндіреді</a:t>
                      </a:r>
                      <a:endParaRPr lang="ru-RU" sz="1600" b="0" i="0" u="none" strike="noStrike" dirty="0" smtClean="0">
                        <a:solidFill>
                          <a:srgbClr val="000000"/>
                        </a:solidFill>
                        <a:effectLst/>
                        <a:latin typeface="Times New Roman" pitchFamily="18" charset="0"/>
                        <a:cs typeface="Times New Roman" pitchFamily="18" charset="0"/>
                      </a:endParaRPr>
                    </a:p>
                  </a:txBody>
                  <a:tcPr/>
                </a:tc>
              </a:tr>
            </a:tbl>
          </a:graphicData>
        </a:graphic>
      </p:graphicFrame>
      <p:sp>
        <p:nvSpPr>
          <p:cNvPr id="5" name="Правая фигурная скобка 4"/>
          <p:cNvSpPr/>
          <p:nvPr/>
        </p:nvSpPr>
        <p:spPr>
          <a:xfrm>
            <a:off x="5154707" y="1165422"/>
            <a:ext cx="457200" cy="407894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Tree>
    <p:extLst>
      <p:ext uri="{BB962C8B-B14F-4D97-AF65-F5344CB8AC3E}">
        <p14:creationId xmlns:p14="http://schemas.microsoft.com/office/powerpoint/2010/main" xmlns="" val="22318779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xmlns="" val="161727967"/>
              </p:ext>
            </p:extLst>
          </p:nvPr>
        </p:nvGraphicFramePr>
        <p:xfrm>
          <a:off x="270456" y="531373"/>
          <a:ext cx="11797048" cy="5692947"/>
        </p:xfrm>
        <a:graphic>
          <a:graphicData uri="http://schemas.openxmlformats.org/drawingml/2006/table">
            <a:tbl>
              <a:tblPr/>
              <a:tblGrid>
                <a:gridCol w="1545465"/>
                <a:gridCol w="4169126"/>
                <a:gridCol w="2752385"/>
                <a:gridCol w="3330072"/>
              </a:tblGrid>
              <a:tr h="185648">
                <a:tc rowSpan="2">
                  <a:txBody>
                    <a:bodyPr/>
                    <a:lstStyle/>
                    <a:p>
                      <a:pPr marL="72000" algn="ctr" fontAlgn="ctr">
                        <a:lnSpc>
                          <a:spcPct val="100000"/>
                        </a:lnSpc>
                        <a:spcBef>
                          <a:spcPts val="0"/>
                        </a:spcBef>
                        <a:spcAft>
                          <a:spcPts val="0"/>
                        </a:spcAft>
                      </a:pPr>
                      <a:r>
                        <a:rPr lang="kk-KZ" sz="1200" b="1" i="0" u="none" strike="noStrike" dirty="0" smtClean="0">
                          <a:solidFill>
                            <a:srgbClr val="000000"/>
                          </a:solidFill>
                          <a:latin typeface="Times New Roman" pitchFamily="18" charset="0"/>
                          <a:cs typeface="Times New Roman" pitchFamily="18" charset="0"/>
                        </a:rPr>
                        <a:t>Бөлімдер</a:t>
                      </a:r>
                      <a:endParaRPr lang="ru-RU" sz="1200" b="1" i="0" u="none" strike="noStrike" dirty="0">
                        <a:solidFill>
                          <a:srgbClr val="000000"/>
                        </a:solidFill>
                        <a:latin typeface="Times New Roman" pitchFamily="18" charset="0"/>
                        <a:cs typeface="Times New Roman" pitchFamily="18" charset="0"/>
                      </a:endParaRPr>
                    </a:p>
                  </a:txBody>
                  <a:tcPr marL="5149" marR="5149" marT="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72000" algn="ctr" rtl="0" fontAlgn="t">
                        <a:lnSpc>
                          <a:spcPct val="100000"/>
                        </a:lnSpc>
                        <a:spcBef>
                          <a:spcPts val="0"/>
                        </a:spcBef>
                        <a:spcAft>
                          <a:spcPts val="0"/>
                        </a:spcAft>
                      </a:pPr>
                      <a:r>
                        <a:rPr lang="ru-RU" sz="1200" b="1" i="0" u="none" strike="noStrike" dirty="0" err="1" smtClean="0">
                          <a:solidFill>
                            <a:srgbClr val="000000"/>
                          </a:solidFill>
                          <a:latin typeface="Times New Roman" pitchFamily="18" charset="0"/>
                          <a:cs typeface="Times New Roman" pitchFamily="18" charset="0"/>
                        </a:rPr>
                        <a:t>Білу</a:t>
                      </a:r>
                      <a:r>
                        <a:rPr lang="ru-RU" sz="1200" b="1" i="0" u="none" strike="noStrike" dirty="0" smtClean="0">
                          <a:solidFill>
                            <a:srgbClr val="000000"/>
                          </a:solidFill>
                          <a:latin typeface="Times New Roman" pitchFamily="18" charset="0"/>
                          <a:cs typeface="Times New Roman" pitchFamily="18" charset="0"/>
                        </a:rPr>
                        <a:t> </a:t>
                      </a:r>
                      <a:r>
                        <a:rPr lang="ru-RU" sz="1200" b="1" i="0" u="none" strike="noStrike" dirty="0" err="1" smtClean="0">
                          <a:solidFill>
                            <a:srgbClr val="000000"/>
                          </a:solidFill>
                          <a:latin typeface="Times New Roman" pitchFamily="18" charset="0"/>
                          <a:cs typeface="Times New Roman" pitchFamily="18" charset="0"/>
                        </a:rPr>
                        <a:t>және</a:t>
                      </a:r>
                      <a:r>
                        <a:rPr lang="ru-RU" sz="1200" b="1" i="0" u="none" strike="noStrike" baseline="0" dirty="0" smtClean="0">
                          <a:solidFill>
                            <a:srgbClr val="000000"/>
                          </a:solidFill>
                          <a:latin typeface="Times New Roman" pitchFamily="18" charset="0"/>
                          <a:cs typeface="Times New Roman" pitchFamily="18" charset="0"/>
                        </a:rPr>
                        <a:t> </a:t>
                      </a:r>
                      <a:r>
                        <a:rPr lang="ru-RU" sz="1200" b="1" i="0" u="none" strike="noStrike" baseline="0" dirty="0" err="1" smtClean="0">
                          <a:solidFill>
                            <a:srgbClr val="000000"/>
                          </a:solidFill>
                          <a:latin typeface="Times New Roman" pitchFamily="18" charset="0"/>
                          <a:cs typeface="Times New Roman" pitchFamily="18" charset="0"/>
                        </a:rPr>
                        <a:t>түсіну</a:t>
                      </a:r>
                      <a:endParaRPr lang="ru-RU" sz="1200" b="1" i="0" u="none" strike="noStrike" dirty="0">
                        <a:solidFill>
                          <a:srgbClr val="000000"/>
                        </a:solidFill>
                        <a:latin typeface="Times New Roman" pitchFamily="18" charset="0"/>
                        <a:cs typeface="Times New Roman" pitchFamily="18" charset="0"/>
                      </a:endParaRPr>
                    </a:p>
                  </a:txBody>
                  <a:tcPr marL="5149" marR="5149" marT="51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72000" algn="ctr" rtl="0" fontAlgn="t">
                        <a:lnSpc>
                          <a:spcPct val="100000"/>
                        </a:lnSpc>
                        <a:spcBef>
                          <a:spcPts val="0"/>
                        </a:spcBef>
                        <a:spcAft>
                          <a:spcPts val="0"/>
                        </a:spcAft>
                      </a:pPr>
                      <a:r>
                        <a:rPr lang="ru-RU" sz="1200" b="1" i="0" u="none" strike="noStrike" dirty="0" err="1" smtClean="0">
                          <a:solidFill>
                            <a:srgbClr val="000000"/>
                          </a:solidFill>
                          <a:latin typeface="Times New Roman" pitchFamily="18" charset="0"/>
                          <a:cs typeface="Times New Roman" pitchFamily="18" charset="0"/>
                        </a:rPr>
                        <a:t>Қолдану</a:t>
                      </a:r>
                      <a:endParaRPr lang="ru-RU" sz="1200" b="1" i="0" u="none" strike="noStrike" dirty="0">
                        <a:solidFill>
                          <a:srgbClr val="000000"/>
                        </a:solidFill>
                        <a:latin typeface="Times New Roman" pitchFamily="18" charset="0"/>
                        <a:cs typeface="Times New Roman" pitchFamily="18" charset="0"/>
                      </a:endParaRPr>
                    </a:p>
                  </a:txBody>
                  <a:tcPr marL="5149" marR="5149" marT="51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72000" algn="ctr" rtl="0" fontAlgn="t">
                        <a:lnSpc>
                          <a:spcPct val="100000"/>
                        </a:lnSpc>
                        <a:spcBef>
                          <a:spcPts val="0"/>
                        </a:spcBef>
                        <a:spcAft>
                          <a:spcPts val="0"/>
                        </a:spcAft>
                      </a:pPr>
                      <a:r>
                        <a:rPr lang="ru-RU" sz="1200" b="1" i="0" u="none" strike="noStrike" dirty="0" smtClean="0">
                          <a:solidFill>
                            <a:srgbClr val="000000"/>
                          </a:solidFill>
                          <a:latin typeface="Times New Roman" pitchFamily="18" charset="0"/>
                          <a:cs typeface="Times New Roman" pitchFamily="18" charset="0"/>
                        </a:rPr>
                        <a:t>Синтез </a:t>
                      </a:r>
                      <a:endParaRPr lang="ru-RU" sz="1200" b="1" i="0" u="none" strike="noStrike" dirty="0">
                        <a:solidFill>
                          <a:srgbClr val="000000"/>
                        </a:solidFill>
                        <a:latin typeface="Times New Roman" pitchFamily="18" charset="0"/>
                        <a:cs typeface="Times New Roman" pitchFamily="18" charset="0"/>
                      </a:endParaRPr>
                    </a:p>
                  </a:txBody>
                  <a:tcPr marL="5149" marR="5149" marT="51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85648">
                <a:tc vMerge="1">
                  <a:txBody>
                    <a:bodyPr/>
                    <a:lstStyle/>
                    <a:p>
                      <a:endParaRPr lang="ru-RU"/>
                    </a:p>
                  </a:txBody>
                  <a:tcPr/>
                </a:tc>
                <a:tc>
                  <a:txBody>
                    <a:bodyPr/>
                    <a:lstStyle/>
                    <a:p>
                      <a:pPr marL="72000" algn="ctr" rtl="0" fontAlgn="t">
                        <a:lnSpc>
                          <a:spcPct val="100000"/>
                        </a:lnSpc>
                        <a:spcBef>
                          <a:spcPts val="0"/>
                        </a:spcBef>
                        <a:spcAft>
                          <a:spcPts val="0"/>
                        </a:spcAft>
                      </a:pPr>
                      <a:r>
                        <a:rPr lang="ru-RU" sz="1200" b="1" i="0" u="none" strike="noStrike" dirty="0" smtClean="0">
                          <a:solidFill>
                            <a:srgbClr val="000000"/>
                          </a:solidFill>
                          <a:latin typeface="Times New Roman" pitchFamily="18" charset="0"/>
                          <a:cs typeface="Times New Roman" pitchFamily="18" charset="0"/>
                        </a:rPr>
                        <a:t> 4 ұпай</a:t>
                      </a:r>
                      <a:endParaRPr lang="ru-RU" sz="1200" b="1" i="0" u="none" strike="noStrike" dirty="0">
                        <a:solidFill>
                          <a:srgbClr val="000000"/>
                        </a:solidFill>
                        <a:latin typeface="Times New Roman" pitchFamily="18" charset="0"/>
                        <a:cs typeface="Times New Roman" pitchFamily="18" charset="0"/>
                      </a:endParaRPr>
                    </a:p>
                  </a:txBody>
                  <a:tcPr marL="5149" marR="5149" marT="51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72000" algn="ctr" rtl="0" fontAlgn="t">
                        <a:lnSpc>
                          <a:spcPct val="100000"/>
                        </a:lnSpc>
                        <a:spcBef>
                          <a:spcPts val="0"/>
                        </a:spcBef>
                        <a:spcAft>
                          <a:spcPts val="0"/>
                        </a:spcAft>
                      </a:pPr>
                      <a:r>
                        <a:rPr lang="ru-RU" sz="1200" b="1" i="0" u="none" strike="noStrike" dirty="0" smtClean="0">
                          <a:solidFill>
                            <a:srgbClr val="000000"/>
                          </a:solidFill>
                          <a:latin typeface="Times New Roman" pitchFamily="18" charset="0"/>
                          <a:cs typeface="Times New Roman" pitchFamily="18" charset="0"/>
                        </a:rPr>
                        <a:t> 2 ұпай</a:t>
                      </a:r>
                      <a:endParaRPr lang="ru-RU" sz="1200" b="1" i="0" u="none" strike="noStrike" dirty="0">
                        <a:solidFill>
                          <a:srgbClr val="000000"/>
                        </a:solidFill>
                        <a:latin typeface="Times New Roman" pitchFamily="18" charset="0"/>
                        <a:cs typeface="Times New Roman" pitchFamily="18" charset="0"/>
                      </a:endParaRPr>
                    </a:p>
                  </a:txBody>
                  <a:tcPr marL="5149" marR="5149" marT="51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72000" algn="ctr" rtl="0" fontAlgn="t">
                        <a:lnSpc>
                          <a:spcPct val="100000"/>
                        </a:lnSpc>
                        <a:spcBef>
                          <a:spcPts val="0"/>
                        </a:spcBef>
                        <a:spcAft>
                          <a:spcPts val="0"/>
                        </a:spcAft>
                      </a:pPr>
                      <a:r>
                        <a:rPr lang="ru-RU" sz="1200" b="1" i="0" u="none" strike="noStrike" dirty="0" smtClean="0">
                          <a:solidFill>
                            <a:srgbClr val="000000"/>
                          </a:solidFill>
                          <a:latin typeface="Times New Roman" pitchFamily="18" charset="0"/>
                          <a:cs typeface="Times New Roman" pitchFamily="18" charset="0"/>
                        </a:rPr>
                        <a:t> 4 ұпай</a:t>
                      </a:r>
                      <a:endParaRPr lang="ru-RU" sz="1200" b="1" i="0" u="none" strike="noStrike" dirty="0">
                        <a:solidFill>
                          <a:srgbClr val="000000"/>
                        </a:solidFill>
                        <a:latin typeface="Times New Roman" pitchFamily="18" charset="0"/>
                        <a:cs typeface="Times New Roman" pitchFamily="18" charset="0"/>
                      </a:endParaRPr>
                    </a:p>
                  </a:txBody>
                  <a:tcPr marL="5149" marR="5149" marT="51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185269">
                <a:tc>
                  <a:txBody>
                    <a:bodyPr/>
                    <a:lstStyle/>
                    <a:p>
                      <a:pPr marL="72000" algn="ctr" rtl="0" fontAlgn="ctr">
                        <a:lnSpc>
                          <a:spcPct val="100000"/>
                        </a:lnSpc>
                        <a:spcBef>
                          <a:spcPts val="0"/>
                        </a:spcBef>
                        <a:spcAft>
                          <a:spcPts val="0"/>
                        </a:spcAft>
                      </a:pPr>
                      <a:r>
                        <a:rPr lang="kk-KZ" sz="1200" b="1" i="0" u="none" strike="noStrike" dirty="0" smtClean="0">
                          <a:solidFill>
                            <a:srgbClr val="000000"/>
                          </a:solidFill>
                          <a:latin typeface="Times New Roman" pitchFamily="18" charset="0"/>
                          <a:cs typeface="Times New Roman" pitchFamily="18" charset="0"/>
                        </a:rPr>
                        <a:t>Мен және</a:t>
                      </a:r>
                      <a:r>
                        <a:rPr lang="kk-KZ" sz="1200" b="1" i="0" u="none" strike="noStrike" baseline="0" dirty="0" smtClean="0">
                          <a:solidFill>
                            <a:srgbClr val="000000"/>
                          </a:solidFill>
                          <a:latin typeface="Times New Roman" pitchFamily="18" charset="0"/>
                          <a:cs typeface="Times New Roman" pitchFamily="18" charset="0"/>
                        </a:rPr>
                        <a:t> қоғам</a:t>
                      </a:r>
                      <a:endParaRPr lang="kk-KZ" sz="1200" b="1" i="0" u="none" strike="noStrike" dirty="0" smtClean="0">
                        <a:solidFill>
                          <a:srgbClr val="000000"/>
                        </a:solidFill>
                        <a:latin typeface="Times New Roman" pitchFamily="18" charset="0"/>
                        <a:cs typeface="Times New Roman" pitchFamily="18" charset="0"/>
                      </a:endParaRPr>
                    </a:p>
                    <a:p>
                      <a:pPr marL="72000" algn="ctr" rtl="0" fontAlgn="ctr">
                        <a:lnSpc>
                          <a:spcPct val="100000"/>
                        </a:lnSpc>
                        <a:spcBef>
                          <a:spcPts val="0"/>
                        </a:spcBef>
                        <a:spcAft>
                          <a:spcPts val="0"/>
                        </a:spcAft>
                      </a:pPr>
                      <a:endParaRPr lang="kk-KZ" sz="1200" b="1" i="0" u="none" strike="noStrike" dirty="0" smtClean="0">
                        <a:solidFill>
                          <a:srgbClr val="000000"/>
                        </a:solidFill>
                        <a:latin typeface="Times New Roman" pitchFamily="18" charset="0"/>
                        <a:cs typeface="Times New Roman" pitchFamily="18" charset="0"/>
                      </a:endParaRPr>
                    </a:p>
                  </a:txBody>
                  <a:tcPr marL="5149" marR="5149" marT="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72000">
                        <a:lnSpc>
                          <a:spcPct val="100000"/>
                        </a:lnSpc>
                        <a:spcBef>
                          <a:spcPts val="0"/>
                        </a:spcBef>
                        <a:spcAft>
                          <a:spcPts val="0"/>
                        </a:spcAft>
                      </a:pPr>
                      <a:r>
                        <a:rPr lang="ru-RU" sz="1200" b="1" dirty="0" smtClean="0">
                          <a:latin typeface="Times New Roman" pitchFamily="18" charset="0"/>
                          <a:cs typeface="Times New Roman" pitchFamily="18" charset="0"/>
                        </a:rPr>
                        <a:t>1.</a:t>
                      </a:r>
                      <a:r>
                        <a:rPr lang="ru-RU" sz="1200" b="1" baseline="0" dirty="0" smtClean="0">
                          <a:latin typeface="Times New Roman" pitchFamily="18" charset="0"/>
                          <a:cs typeface="Times New Roman" pitchFamily="18" charset="0"/>
                        </a:rPr>
                        <a:t> </a:t>
                      </a:r>
                      <a:r>
                        <a:rPr lang="ru-RU" sz="1200" b="1" baseline="0" dirty="0" err="1" smtClean="0">
                          <a:latin typeface="Times New Roman" pitchFamily="18" charset="0"/>
                          <a:cs typeface="Times New Roman" pitchFamily="18" charset="0"/>
                        </a:rPr>
                        <a:t>Барлық</a:t>
                      </a:r>
                      <a:r>
                        <a:rPr lang="ru-RU" sz="1200" b="1" baseline="0" dirty="0" smtClean="0">
                          <a:latin typeface="Times New Roman" pitchFamily="18" charset="0"/>
                          <a:cs typeface="Times New Roman" pitchFamily="18" charset="0"/>
                        </a:rPr>
                        <a:t> </a:t>
                      </a:r>
                      <a:r>
                        <a:rPr lang="ru-RU" sz="1200" b="1" baseline="0" dirty="0" err="1" smtClean="0">
                          <a:latin typeface="Times New Roman" pitchFamily="18" charset="0"/>
                          <a:cs typeface="Times New Roman" pitchFamily="18" charset="0"/>
                        </a:rPr>
                        <a:t>отбасы</a:t>
                      </a:r>
                      <a:r>
                        <a:rPr lang="ru-RU" sz="1200" b="1" baseline="0" dirty="0" smtClean="0">
                          <a:latin typeface="Times New Roman" pitchFamily="18" charset="0"/>
                          <a:cs typeface="Times New Roman" pitchFamily="18" charset="0"/>
                        </a:rPr>
                        <a:t> </a:t>
                      </a:r>
                      <a:r>
                        <a:rPr lang="ru-RU" sz="1200" b="1" baseline="0" dirty="0" err="1" smtClean="0">
                          <a:latin typeface="Times New Roman" pitchFamily="18" charset="0"/>
                          <a:cs typeface="Times New Roman" pitchFamily="18" charset="0"/>
                        </a:rPr>
                        <a:t>мүшелерінде</a:t>
                      </a:r>
                      <a:r>
                        <a:rPr lang="ru-RU" sz="1200" b="1" baseline="0" dirty="0" smtClean="0">
                          <a:latin typeface="Times New Roman" pitchFamily="18" charset="0"/>
                          <a:cs typeface="Times New Roman" pitchFamily="18" charset="0"/>
                        </a:rPr>
                        <a:t> </a:t>
                      </a:r>
                      <a:r>
                        <a:rPr lang="ru-RU" sz="1200" b="1" baseline="0" dirty="0" err="1" smtClean="0">
                          <a:latin typeface="Times New Roman" pitchFamily="18" charset="0"/>
                          <a:cs typeface="Times New Roman" pitchFamily="18" charset="0"/>
                        </a:rPr>
                        <a:t>жиш</a:t>
                      </a:r>
                      <a:r>
                        <a:rPr lang="ru-RU" sz="1200" b="1" baseline="0" dirty="0" smtClean="0">
                          <a:latin typeface="Times New Roman" pitchFamily="18" charset="0"/>
                          <a:cs typeface="Times New Roman" pitchFamily="18" charset="0"/>
                        </a:rPr>
                        <a:t> </a:t>
                      </a:r>
                      <a:r>
                        <a:rPr lang="ru-RU" sz="1200" b="1" baseline="0" dirty="0" err="1" smtClean="0">
                          <a:latin typeface="Times New Roman" pitchFamily="18" charset="0"/>
                          <a:cs typeface="Times New Roman" pitchFamily="18" charset="0"/>
                        </a:rPr>
                        <a:t>кездесетін</a:t>
                      </a:r>
                      <a:r>
                        <a:rPr lang="ru-RU" sz="1200" b="1" baseline="0" dirty="0" smtClean="0">
                          <a:latin typeface="Times New Roman" pitchFamily="18" charset="0"/>
                          <a:cs typeface="Times New Roman" pitchFamily="18" charset="0"/>
                        </a:rPr>
                        <a:t> </a:t>
                      </a:r>
                      <a:r>
                        <a:rPr lang="ru-RU" sz="1200" b="1" baseline="0" dirty="0" err="1" smtClean="0">
                          <a:latin typeface="Times New Roman" pitchFamily="18" charset="0"/>
                          <a:cs typeface="Times New Roman" pitchFamily="18" charset="0"/>
                        </a:rPr>
                        <a:t>бірдей</a:t>
                      </a:r>
                      <a:r>
                        <a:rPr lang="ru-RU" sz="1200" b="1" baseline="0" dirty="0" smtClean="0">
                          <a:latin typeface="Times New Roman" pitchFamily="18" charset="0"/>
                          <a:cs typeface="Times New Roman" pitchFamily="18" charset="0"/>
                        </a:rPr>
                        <a:t> </a:t>
                      </a:r>
                      <a:r>
                        <a:rPr lang="ru-RU" sz="1200" b="1" baseline="0" dirty="0" err="1" smtClean="0">
                          <a:latin typeface="Times New Roman" pitchFamily="18" charset="0"/>
                          <a:cs typeface="Times New Roman" pitchFamily="18" charset="0"/>
                        </a:rPr>
                        <a:t>нәрсе</a:t>
                      </a:r>
                      <a:r>
                        <a:rPr lang="kk-KZ" sz="1200" b="1" kern="1200" dirty="0" smtClean="0">
                          <a:solidFill>
                            <a:schemeClr val="tx1"/>
                          </a:solidFill>
                          <a:effectLst/>
                          <a:latin typeface="Times New Roman" pitchFamily="18" charset="0"/>
                          <a:ea typeface="+mn-ea"/>
                          <a:cs typeface="Times New Roman" pitchFamily="18" charset="0"/>
                        </a:rPr>
                        <a:t>:</a:t>
                      </a:r>
                      <a:endParaRPr lang="ru-RU" sz="1200" b="1" kern="1200" dirty="0" smtClean="0">
                        <a:solidFill>
                          <a:schemeClr val="tx1"/>
                        </a:solidFill>
                        <a:effectLst/>
                        <a:latin typeface="Times New Roman" pitchFamily="18" charset="0"/>
                        <a:ea typeface="+mn-ea"/>
                        <a:cs typeface="Times New Roman" pitchFamily="18" charset="0"/>
                      </a:endParaRPr>
                    </a:p>
                    <a:p>
                      <a:pPr marL="72000" lvl="0">
                        <a:lnSpc>
                          <a:spcPct val="100000"/>
                        </a:lnSpc>
                        <a:spcBef>
                          <a:spcPts val="0"/>
                        </a:spcBef>
                        <a:spcAft>
                          <a:spcPts val="0"/>
                        </a:spcAft>
                      </a:pPr>
                      <a:r>
                        <a:rPr lang="kk-KZ" sz="1200" kern="1200" dirty="0" smtClean="0">
                          <a:solidFill>
                            <a:schemeClr val="tx1"/>
                          </a:solidFill>
                          <a:effectLst/>
                          <a:latin typeface="Times New Roman" pitchFamily="18" charset="0"/>
                          <a:ea typeface="+mn-ea"/>
                          <a:cs typeface="Times New Roman" pitchFamily="18" charset="0"/>
                        </a:rPr>
                        <a:t>А) есім</a:t>
                      </a:r>
                      <a:r>
                        <a:rPr lang="en-US" sz="1200" kern="1200" dirty="0" smtClean="0">
                          <a:solidFill>
                            <a:schemeClr val="tx1"/>
                          </a:solidFill>
                          <a:effectLst/>
                          <a:latin typeface="Times New Roman" pitchFamily="18" charset="0"/>
                          <a:ea typeface="+mn-ea"/>
                          <a:cs typeface="Times New Roman" pitchFamily="18" charset="0"/>
                        </a:rPr>
                        <a:t>/</a:t>
                      </a:r>
                      <a:r>
                        <a:rPr lang="kk-KZ" sz="1200" kern="1200" dirty="0" smtClean="0">
                          <a:solidFill>
                            <a:schemeClr val="tx1"/>
                          </a:solidFill>
                          <a:effectLst/>
                          <a:latin typeface="Times New Roman" pitchFamily="18" charset="0"/>
                          <a:ea typeface="+mn-ea"/>
                          <a:cs typeface="Times New Roman" pitchFamily="18" charset="0"/>
                        </a:rPr>
                        <a:t>аты</a:t>
                      </a:r>
                    </a:p>
                    <a:p>
                      <a:pPr marL="72000" lvl="0">
                        <a:lnSpc>
                          <a:spcPct val="100000"/>
                        </a:lnSpc>
                        <a:spcBef>
                          <a:spcPts val="0"/>
                        </a:spcBef>
                        <a:spcAft>
                          <a:spcPts val="0"/>
                        </a:spcAft>
                      </a:pPr>
                      <a:r>
                        <a:rPr lang="kk-KZ" sz="1200" kern="1200" dirty="0" smtClean="0">
                          <a:solidFill>
                            <a:schemeClr val="tx1"/>
                          </a:solidFill>
                          <a:effectLst/>
                          <a:latin typeface="Times New Roman" pitchFamily="18" charset="0"/>
                          <a:ea typeface="+mn-ea"/>
                          <a:cs typeface="Times New Roman" pitchFamily="18" charset="0"/>
                        </a:rPr>
                        <a:t>В) киім</a:t>
                      </a:r>
                      <a:endParaRPr lang="ru-RU" sz="1200" kern="1200" dirty="0" smtClean="0">
                        <a:solidFill>
                          <a:schemeClr val="tx1"/>
                        </a:solidFill>
                        <a:effectLst/>
                        <a:latin typeface="Times New Roman" pitchFamily="18" charset="0"/>
                        <a:ea typeface="+mn-ea"/>
                        <a:cs typeface="Times New Roman" pitchFamily="18" charset="0"/>
                      </a:endParaRPr>
                    </a:p>
                    <a:p>
                      <a:pPr marL="72000" lvl="0">
                        <a:lnSpc>
                          <a:spcPct val="100000"/>
                        </a:lnSpc>
                        <a:spcBef>
                          <a:spcPts val="0"/>
                        </a:spcBef>
                        <a:spcAft>
                          <a:spcPts val="0"/>
                        </a:spcAft>
                      </a:pPr>
                      <a:r>
                        <a:rPr lang="kk-KZ" sz="1200" kern="1200" dirty="0" smtClean="0">
                          <a:solidFill>
                            <a:schemeClr val="tx1"/>
                          </a:solidFill>
                          <a:effectLst/>
                          <a:latin typeface="Times New Roman" pitchFamily="18" charset="0"/>
                          <a:ea typeface="+mn-ea"/>
                          <a:cs typeface="Times New Roman" pitchFamily="18" charset="0"/>
                        </a:rPr>
                        <a:t>С) жөні</a:t>
                      </a:r>
                      <a:endParaRPr lang="ru-RU" sz="1200" kern="1200" dirty="0" smtClean="0">
                        <a:solidFill>
                          <a:schemeClr val="tx1"/>
                        </a:solidFill>
                        <a:effectLst/>
                        <a:latin typeface="Times New Roman" pitchFamily="18" charset="0"/>
                        <a:ea typeface="+mn-ea"/>
                        <a:cs typeface="Times New Roman" pitchFamily="18" charset="0"/>
                      </a:endParaRPr>
                    </a:p>
                    <a:p>
                      <a:pPr marL="72000" lvl="0">
                        <a:lnSpc>
                          <a:spcPct val="100000"/>
                        </a:lnSpc>
                        <a:spcBef>
                          <a:spcPts val="0"/>
                        </a:spcBef>
                        <a:spcAft>
                          <a:spcPts val="0"/>
                        </a:spcAft>
                      </a:pPr>
                      <a:r>
                        <a:rPr lang="en-US" sz="1200" kern="1200" dirty="0" smtClean="0">
                          <a:solidFill>
                            <a:schemeClr val="tx1"/>
                          </a:solidFill>
                          <a:effectLst/>
                          <a:latin typeface="Times New Roman" pitchFamily="18" charset="0"/>
                          <a:ea typeface="+mn-ea"/>
                          <a:cs typeface="Times New Roman" pitchFamily="18" charset="0"/>
                        </a:rPr>
                        <a:t>D)</a:t>
                      </a:r>
                      <a:r>
                        <a:rPr lang="ru-RU" sz="1200" kern="1200" dirty="0" smtClean="0">
                          <a:solidFill>
                            <a:schemeClr val="tx1"/>
                          </a:solidFill>
                          <a:effectLst/>
                          <a:latin typeface="Times New Roman" pitchFamily="18" charset="0"/>
                          <a:ea typeface="+mn-ea"/>
                          <a:cs typeface="Times New Roman" pitchFamily="18" charset="0"/>
                        </a:rPr>
                        <a:t> </a:t>
                      </a:r>
                      <a:r>
                        <a:rPr lang="kk-KZ" sz="1200" kern="1200" dirty="0" smtClean="0">
                          <a:solidFill>
                            <a:schemeClr val="tx1"/>
                          </a:solidFill>
                          <a:effectLst/>
                          <a:latin typeface="Times New Roman" pitchFamily="18" charset="0"/>
                          <a:ea typeface="+mn-ea"/>
                          <a:cs typeface="Times New Roman" pitchFamily="18" charset="0"/>
                        </a:rPr>
                        <a:t>туған күні</a:t>
                      </a:r>
                      <a:endParaRPr lang="ru-RU" sz="1200" kern="1200" dirty="0" smtClean="0">
                        <a:solidFill>
                          <a:schemeClr val="tx1"/>
                        </a:solidFill>
                        <a:effectLst/>
                        <a:latin typeface="Times New Roman" pitchFamily="18" charset="0"/>
                        <a:ea typeface="+mn-ea"/>
                        <a:cs typeface="Times New Roman" pitchFamily="18" charset="0"/>
                      </a:endParaRPr>
                    </a:p>
                    <a:p>
                      <a:pPr marL="72000">
                        <a:lnSpc>
                          <a:spcPct val="100000"/>
                        </a:lnSpc>
                        <a:spcBef>
                          <a:spcPts val="0"/>
                        </a:spcBef>
                        <a:spcAft>
                          <a:spcPts val="0"/>
                        </a:spcAft>
                      </a:pPr>
                      <a:r>
                        <a:rPr lang="ru-RU" sz="1200" b="1" kern="1200" dirty="0" smtClean="0">
                          <a:solidFill>
                            <a:schemeClr val="tx1"/>
                          </a:solidFill>
                          <a:effectLst/>
                          <a:latin typeface="Times New Roman" pitchFamily="18" charset="0"/>
                          <a:ea typeface="+mn-ea"/>
                          <a:cs typeface="Times New Roman" pitchFamily="18" charset="0"/>
                        </a:rPr>
                        <a:t>2. </a:t>
                      </a:r>
                      <a:r>
                        <a:rPr lang="ru-RU" sz="1200" b="1" kern="1200" dirty="0" err="1" smtClean="0">
                          <a:solidFill>
                            <a:schemeClr val="tx1"/>
                          </a:solidFill>
                          <a:effectLst/>
                          <a:latin typeface="Times New Roman" pitchFamily="18" charset="0"/>
                          <a:ea typeface="+mn-ea"/>
                          <a:cs typeface="Times New Roman" pitchFamily="18" charset="0"/>
                        </a:rPr>
                        <a:t>Сенің</a:t>
                      </a:r>
                      <a:r>
                        <a:rPr lang="ru-RU" sz="1200" b="1" kern="1200" dirty="0" smtClean="0">
                          <a:solidFill>
                            <a:schemeClr val="tx1"/>
                          </a:solidFill>
                          <a:effectLst/>
                          <a:latin typeface="Times New Roman" pitchFamily="18" charset="0"/>
                          <a:ea typeface="+mn-ea"/>
                          <a:cs typeface="Times New Roman" pitchFamily="18" charset="0"/>
                        </a:rPr>
                        <a:t> </a:t>
                      </a:r>
                      <a:r>
                        <a:rPr lang="ru-RU" sz="1200" b="1" kern="1200" dirty="0" err="1" smtClean="0">
                          <a:solidFill>
                            <a:schemeClr val="tx1"/>
                          </a:solidFill>
                          <a:effectLst/>
                          <a:latin typeface="Times New Roman" pitchFamily="18" charset="0"/>
                          <a:ea typeface="+mn-ea"/>
                          <a:cs typeface="Times New Roman" pitchFamily="18" charset="0"/>
                        </a:rPr>
                        <a:t>заттарыңды</a:t>
                      </a:r>
                      <a:r>
                        <a:rPr lang="ru-RU" sz="1200" b="1" kern="1200" baseline="0" dirty="0" smtClean="0">
                          <a:solidFill>
                            <a:schemeClr val="tx1"/>
                          </a:solidFill>
                          <a:effectLst/>
                          <a:latin typeface="Times New Roman" pitchFamily="18" charset="0"/>
                          <a:ea typeface="+mn-ea"/>
                          <a:cs typeface="Times New Roman" pitchFamily="18" charset="0"/>
                        </a:rPr>
                        <a:t> </a:t>
                      </a:r>
                      <a:r>
                        <a:rPr lang="ru-RU" sz="1200" b="1" kern="1200" baseline="0" dirty="0" err="1" smtClean="0">
                          <a:solidFill>
                            <a:schemeClr val="tx1"/>
                          </a:solidFill>
                          <a:effectLst/>
                          <a:latin typeface="Times New Roman" pitchFamily="18" charset="0"/>
                          <a:ea typeface="+mn-ea"/>
                          <a:cs typeface="Times New Roman" pitchFamily="18" charset="0"/>
                        </a:rPr>
                        <a:t>кім</a:t>
                      </a:r>
                      <a:r>
                        <a:rPr lang="ru-RU" sz="1200" b="1" kern="1200" baseline="0" dirty="0" smtClean="0">
                          <a:solidFill>
                            <a:schemeClr val="tx1"/>
                          </a:solidFill>
                          <a:effectLst/>
                          <a:latin typeface="Times New Roman" pitchFamily="18" charset="0"/>
                          <a:ea typeface="+mn-ea"/>
                          <a:cs typeface="Times New Roman" pitchFamily="18" charset="0"/>
                        </a:rPr>
                        <a:t> </a:t>
                      </a:r>
                      <a:r>
                        <a:rPr lang="ru-RU" sz="1200" b="1" kern="1200" baseline="0" dirty="0" err="1" smtClean="0">
                          <a:solidFill>
                            <a:schemeClr val="tx1"/>
                          </a:solidFill>
                          <a:effectLst/>
                          <a:latin typeface="Times New Roman" pitchFamily="18" charset="0"/>
                          <a:ea typeface="+mn-ea"/>
                          <a:cs typeface="Times New Roman" pitchFamily="18" charset="0"/>
                        </a:rPr>
                        <a:t>жинау</a:t>
                      </a:r>
                      <a:r>
                        <a:rPr lang="ru-RU" sz="1200" b="1" kern="1200" baseline="0" dirty="0" smtClean="0">
                          <a:solidFill>
                            <a:schemeClr val="tx1"/>
                          </a:solidFill>
                          <a:effectLst/>
                          <a:latin typeface="Times New Roman" pitchFamily="18" charset="0"/>
                          <a:ea typeface="+mn-ea"/>
                          <a:cs typeface="Times New Roman" pitchFamily="18" charset="0"/>
                        </a:rPr>
                        <a:t> </a:t>
                      </a:r>
                      <a:r>
                        <a:rPr lang="ru-RU" sz="1200" b="1" kern="1200" baseline="0" dirty="0" err="1" smtClean="0">
                          <a:solidFill>
                            <a:schemeClr val="tx1"/>
                          </a:solidFill>
                          <a:effectLst/>
                          <a:latin typeface="Times New Roman" pitchFamily="18" charset="0"/>
                          <a:ea typeface="+mn-ea"/>
                          <a:cs typeface="Times New Roman" pitchFamily="18" charset="0"/>
                        </a:rPr>
                        <a:t>керек</a:t>
                      </a:r>
                      <a:r>
                        <a:rPr lang="ru-RU" sz="1200" b="1" kern="1200" dirty="0" smtClean="0">
                          <a:solidFill>
                            <a:schemeClr val="tx1"/>
                          </a:solidFill>
                          <a:effectLst/>
                          <a:latin typeface="Times New Roman" pitchFamily="18" charset="0"/>
                          <a:ea typeface="+mn-ea"/>
                          <a:cs typeface="Times New Roman" pitchFamily="18" charset="0"/>
                        </a:rPr>
                        <a:t>?</a:t>
                      </a:r>
                    </a:p>
                    <a:p>
                      <a:pPr marL="72000" lvl="0">
                        <a:lnSpc>
                          <a:spcPct val="100000"/>
                        </a:lnSpc>
                        <a:spcBef>
                          <a:spcPts val="0"/>
                        </a:spcBef>
                        <a:spcAft>
                          <a:spcPts val="0"/>
                        </a:spcAft>
                      </a:pPr>
                      <a:r>
                        <a:rPr lang="kk-KZ" sz="1200" kern="1200" dirty="0" smtClean="0">
                          <a:solidFill>
                            <a:schemeClr val="tx1"/>
                          </a:solidFill>
                          <a:effectLst/>
                          <a:latin typeface="Times New Roman" pitchFamily="18" charset="0"/>
                          <a:ea typeface="+mn-ea"/>
                          <a:cs typeface="Times New Roman" pitchFamily="18" charset="0"/>
                        </a:rPr>
                        <a:t>А) анаң</a:t>
                      </a:r>
                      <a:endParaRPr lang="ru-RU" sz="1200" kern="1200" dirty="0" smtClean="0">
                        <a:solidFill>
                          <a:schemeClr val="tx1"/>
                        </a:solidFill>
                        <a:effectLst/>
                        <a:latin typeface="Times New Roman" pitchFamily="18" charset="0"/>
                        <a:ea typeface="+mn-ea"/>
                        <a:cs typeface="Times New Roman" pitchFamily="18" charset="0"/>
                      </a:endParaRPr>
                    </a:p>
                    <a:p>
                      <a:pPr marL="72000" lvl="0">
                        <a:lnSpc>
                          <a:spcPct val="100000"/>
                        </a:lnSpc>
                        <a:spcBef>
                          <a:spcPts val="0"/>
                        </a:spcBef>
                        <a:spcAft>
                          <a:spcPts val="0"/>
                        </a:spcAft>
                      </a:pPr>
                      <a:r>
                        <a:rPr lang="kk-KZ" sz="1200" kern="1200" dirty="0" smtClean="0">
                          <a:solidFill>
                            <a:schemeClr val="tx1"/>
                          </a:solidFill>
                          <a:effectLst/>
                          <a:latin typeface="Times New Roman" pitchFamily="18" charset="0"/>
                          <a:ea typeface="+mn-ea"/>
                          <a:cs typeface="Times New Roman" pitchFamily="18" charset="0"/>
                        </a:rPr>
                        <a:t>В) әкең</a:t>
                      </a:r>
                      <a:endParaRPr lang="ru-RU" sz="1200" kern="1200" dirty="0" smtClean="0">
                        <a:solidFill>
                          <a:schemeClr val="tx1"/>
                        </a:solidFill>
                        <a:effectLst/>
                        <a:latin typeface="Times New Roman" pitchFamily="18" charset="0"/>
                        <a:ea typeface="+mn-ea"/>
                        <a:cs typeface="Times New Roman" pitchFamily="18" charset="0"/>
                      </a:endParaRPr>
                    </a:p>
                    <a:p>
                      <a:pPr marL="72000" lvl="0">
                        <a:lnSpc>
                          <a:spcPct val="100000"/>
                        </a:lnSpc>
                        <a:spcBef>
                          <a:spcPts val="0"/>
                        </a:spcBef>
                        <a:spcAft>
                          <a:spcPts val="0"/>
                        </a:spcAft>
                      </a:pPr>
                      <a:r>
                        <a:rPr lang="kk-KZ" sz="1200" kern="1200" dirty="0" smtClean="0">
                          <a:solidFill>
                            <a:schemeClr val="tx1"/>
                          </a:solidFill>
                          <a:effectLst/>
                          <a:latin typeface="Times New Roman" pitchFamily="18" charset="0"/>
                          <a:ea typeface="+mn-ea"/>
                          <a:cs typeface="Times New Roman" pitchFamily="18" charset="0"/>
                        </a:rPr>
                        <a:t>С) сен өзің</a:t>
                      </a:r>
                      <a:endParaRPr lang="ru-RU" sz="1200" kern="1200" dirty="0" smtClean="0">
                        <a:solidFill>
                          <a:schemeClr val="tx1"/>
                        </a:solidFill>
                        <a:effectLst/>
                        <a:latin typeface="Times New Roman" pitchFamily="18" charset="0"/>
                        <a:ea typeface="+mn-ea"/>
                        <a:cs typeface="Times New Roman" pitchFamily="18" charset="0"/>
                      </a:endParaRPr>
                    </a:p>
                    <a:p>
                      <a:pPr marL="72000" lvl="0">
                        <a:lnSpc>
                          <a:spcPct val="100000"/>
                        </a:lnSpc>
                        <a:spcBef>
                          <a:spcPts val="0"/>
                        </a:spcBef>
                        <a:spcAft>
                          <a:spcPts val="0"/>
                        </a:spcAft>
                      </a:pPr>
                      <a:r>
                        <a:rPr lang="en-US" sz="1200" kern="1200" dirty="0" smtClean="0">
                          <a:solidFill>
                            <a:schemeClr val="tx1"/>
                          </a:solidFill>
                          <a:effectLst/>
                          <a:latin typeface="Times New Roman" pitchFamily="18" charset="0"/>
                          <a:ea typeface="+mn-ea"/>
                          <a:cs typeface="Times New Roman" pitchFamily="18" charset="0"/>
                        </a:rPr>
                        <a:t>D)</a:t>
                      </a:r>
                      <a:r>
                        <a:rPr lang="ru-RU" sz="1200" kern="1200" dirty="0" smtClean="0">
                          <a:solidFill>
                            <a:schemeClr val="tx1"/>
                          </a:solidFill>
                          <a:effectLst/>
                          <a:latin typeface="Times New Roman" pitchFamily="18" charset="0"/>
                          <a:ea typeface="+mn-ea"/>
                          <a:cs typeface="Times New Roman" pitchFamily="18" charset="0"/>
                        </a:rPr>
                        <a:t> </a:t>
                      </a:r>
                      <a:r>
                        <a:rPr lang="kk-KZ" sz="1200" kern="1200" dirty="0" smtClean="0">
                          <a:solidFill>
                            <a:schemeClr val="tx1"/>
                          </a:solidFill>
                          <a:effectLst/>
                          <a:latin typeface="Times New Roman" pitchFamily="18" charset="0"/>
                          <a:ea typeface="+mn-ea"/>
                          <a:cs typeface="Times New Roman" pitchFamily="18" charset="0"/>
                        </a:rPr>
                        <a:t>әжең</a:t>
                      </a:r>
                      <a:endParaRPr lang="ru-RU" sz="1200" kern="1200" dirty="0" smtClean="0">
                        <a:solidFill>
                          <a:schemeClr val="tx1"/>
                        </a:solidFill>
                        <a:effectLst/>
                        <a:latin typeface="Times New Roman" pitchFamily="18" charset="0"/>
                        <a:ea typeface="+mn-ea"/>
                        <a:cs typeface="Times New Roman" pitchFamily="18" charset="0"/>
                      </a:endParaRPr>
                    </a:p>
                    <a:p>
                      <a:pPr marL="72000">
                        <a:lnSpc>
                          <a:spcPct val="100000"/>
                        </a:lnSpc>
                        <a:spcBef>
                          <a:spcPts val="0"/>
                        </a:spcBef>
                        <a:spcAft>
                          <a:spcPts val="0"/>
                        </a:spcAft>
                      </a:pPr>
                      <a:r>
                        <a:rPr lang="ru-RU" sz="1200" b="1" kern="1200" dirty="0" smtClean="0">
                          <a:solidFill>
                            <a:schemeClr val="tx1"/>
                          </a:solidFill>
                          <a:effectLst/>
                          <a:latin typeface="Times New Roman" pitchFamily="18" charset="0"/>
                          <a:ea typeface="+mn-ea"/>
                          <a:cs typeface="Times New Roman" pitchFamily="18" charset="0"/>
                        </a:rPr>
                        <a:t>3. </a:t>
                      </a:r>
                      <a:r>
                        <a:rPr lang="ru-RU" sz="1200" b="1" kern="1200" dirty="0" err="1" smtClean="0">
                          <a:solidFill>
                            <a:schemeClr val="tx1"/>
                          </a:solidFill>
                          <a:effectLst/>
                          <a:latin typeface="Times New Roman" pitchFamily="18" charset="0"/>
                          <a:ea typeface="+mn-ea"/>
                          <a:cs typeface="Times New Roman" pitchFamily="18" charset="0"/>
                        </a:rPr>
                        <a:t>Барлық</a:t>
                      </a:r>
                      <a:r>
                        <a:rPr lang="ru-RU" sz="1200" b="1" kern="1200" dirty="0" smtClean="0">
                          <a:solidFill>
                            <a:schemeClr val="tx1"/>
                          </a:solidFill>
                          <a:effectLst/>
                          <a:latin typeface="Times New Roman" pitchFamily="18" charset="0"/>
                          <a:ea typeface="+mn-ea"/>
                          <a:cs typeface="Times New Roman" pitchFamily="18" charset="0"/>
                        </a:rPr>
                        <a:t> </a:t>
                      </a:r>
                      <a:r>
                        <a:rPr lang="ru-RU" sz="1200" b="1" kern="1200" dirty="0" err="1" smtClean="0">
                          <a:solidFill>
                            <a:schemeClr val="tx1"/>
                          </a:solidFill>
                          <a:effectLst/>
                          <a:latin typeface="Times New Roman" pitchFamily="18" charset="0"/>
                          <a:ea typeface="+mn-ea"/>
                          <a:cs typeface="Times New Roman" pitchFamily="18" charset="0"/>
                        </a:rPr>
                        <a:t>отбасы</a:t>
                      </a:r>
                      <a:r>
                        <a:rPr lang="ru-RU" sz="1200" b="1" kern="1200" dirty="0" smtClean="0">
                          <a:solidFill>
                            <a:schemeClr val="tx1"/>
                          </a:solidFill>
                          <a:effectLst/>
                          <a:latin typeface="Times New Roman" pitchFamily="18" charset="0"/>
                          <a:ea typeface="+mn-ea"/>
                          <a:cs typeface="Times New Roman" pitchFamily="18" charset="0"/>
                        </a:rPr>
                        <a:t> </a:t>
                      </a:r>
                      <a:r>
                        <a:rPr lang="ru-RU" sz="1200" b="1" kern="1200" dirty="0" err="1" smtClean="0">
                          <a:solidFill>
                            <a:schemeClr val="tx1"/>
                          </a:solidFill>
                          <a:effectLst/>
                          <a:latin typeface="Times New Roman" pitchFamily="18" charset="0"/>
                          <a:ea typeface="+mn-ea"/>
                          <a:cs typeface="Times New Roman" pitchFamily="18" charset="0"/>
                        </a:rPr>
                        <a:t>мүшелері</a:t>
                      </a:r>
                      <a:r>
                        <a:rPr lang="ru-RU" sz="1200" b="1" kern="1200" dirty="0" smtClean="0">
                          <a:solidFill>
                            <a:schemeClr val="tx1"/>
                          </a:solidFill>
                          <a:effectLst/>
                          <a:latin typeface="Times New Roman" pitchFamily="18" charset="0"/>
                          <a:ea typeface="+mn-ea"/>
                          <a:cs typeface="Times New Roman" pitchFamily="18" charset="0"/>
                        </a:rPr>
                        <a:t> </a:t>
                      </a:r>
                      <a:r>
                        <a:rPr lang="ru-RU" sz="1200" b="1" kern="1200" dirty="0" err="1" smtClean="0">
                          <a:solidFill>
                            <a:schemeClr val="tx1"/>
                          </a:solidFill>
                          <a:effectLst/>
                          <a:latin typeface="Times New Roman" pitchFamily="18" charset="0"/>
                          <a:ea typeface="+mn-ea"/>
                          <a:cs typeface="Times New Roman" pitchFamily="18" charset="0"/>
                        </a:rPr>
                        <a:t>жиналатын</a:t>
                      </a:r>
                      <a:r>
                        <a:rPr lang="ru-RU" sz="1200" b="1" kern="1200" dirty="0" smtClean="0">
                          <a:solidFill>
                            <a:schemeClr val="tx1"/>
                          </a:solidFill>
                          <a:effectLst/>
                          <a:latin typeface="Times New Roman" pitchFamily="18" charset="0"/>
                          <a:ea typeface="+mn-ea"/>
                          <a:cs typeface="Times New Roman" pitchFamily="18" charset="0"/>
                        </a:rPr>
                        <a:t> </a:t>
                      </a:r>
                      <a:r>
                        <a:rPr lang="ru-RU" sz="1200" b="1" kern="1200" dirty="0" err="1" smtClean="0">
                          <a:solidFill>
                            <a:schemeClr val="tx1"/>
                          </a:solidFill>
                          <a:effectLst/>
                          <a:latin typeface="Times New Roman" pitchFamily="18" charset="0"/>
                          <a:ea typeface="+mn-ea"/>
                          <a:cs typeface="Times New Roman" pitchFamily="18" charset="0"/>
                        </a:rPr>
                        <a:t>мейрам</a:t>
                      </a:r>
                      <a:r>
                        <a:rPr lang="kk-KZ" sz="1200" b="1" kern="1200" dirty="0" smtClean="0">
                          <a:solidFill>
                            <a:schemeClr val="tx1"/>
                          </a:solidFill>
                          <a:effectLst/>
                          <a:latin typeface="Times New Roman" pitchFamily="18" charset="0"/>
                          <a:ea typeface="+mn-ea"/>
                          <a:cs typeface="Times New Roman" pitchFamily="18" charset="0"/>
                        </a:rPr>
                        <a:t>:</a:t>
                      </a:r>
                      <a:endParaRPr lang="ru-RU" sz="1200" b="1" kern="1200" dirty="0" smtClean="0">
                        <a:solidFill>
                          <a:schemeClr val="tx1"/>
                        </a:solidFill>
                        <a:effectLst/>
                        <a:latin typeface="Times New Roman" pitchFamily="18" charset="0"/>
                        <a:ea typeface="+mn-ea"/>
                        <a:cs typeface="Times New Roman" pitchFamily="18" charset="0"/>
                      </a:endParaRPr>
                    </a:p>
                    <a:p>
                      <a:pPr marL="72000" lvl="0">
                        <a:lnSpc>
                          <a:spcPct val="100000"/>
                        </a:lnSpc>
                        <a:spcBef>
                          <a:spcPts val="0"/>
                        </a:spcBef>
                        <a:spcAft>
                          <a:spcPts val="0"/>
                        </a:spcAft>
                      </a:pPr>
                      <a:r>
                        <a:rPr lang="kk-KZ" sz="1200" kern="1200" dirty="0" smtClean="0">
                          <a:solidFill>
                            <a:schemeClr val="tx1"/>
                          </a:solidFill>
                          <a:effectLst/>
                          <a:latin typeface="Times New Roman" pitchFamily="18" charset="0"/>
                          <a:ea typeface="+mn-ea"/>
                          <a:cs typeface="Times New Roman" pitchFamily="18" charset="0"/>
                        </a:rPr>
                        <a:t>А) сыныптасыңнын</a:t>
                      </a:r>
                      <a:r>
                        <a:rPr lang="kk-KZ" sz="1200" kern="1200" baseline="0" dirty="0" smtClean="0">
                          <a:solidFill>
                            <a:schemeClr val="tx1"/>
                          </a:solidFill>
                          <a:effectLst/>
                          <a:latin typeface="Times New Roman" pitchFamily="18" charset="0"/>
                          <a:ea typeface="+mn-ea"/>
                          <a:cs typeface="Times New Roman" pitchFamily="18" charset="0"/>
                        </a:rPr>
                        <a:t> туған күні</a:t>
                      </a:r>
                    </a:p>
                    <a:p>
                      <a:pPr marL="72000" marR="0" lvl="0" indent="0" algn="l" defTabSz="914400" rtl="0" eaLnBrk="1" fontAlgn="auto" latinLnBrk="0" hangingPunct="1">
                        <a:lnSpc>
                          <a:spcPct val="100000"/>
                        </a:lnSpc>
                        <a:spcBef>
                          <a:spcPts val="0"/>
                        </a:spcBef>
                        <a:spcAft>
                          <a:spcPts val="0"/>
                        </a:spcAft>
                        <a:buClrTx/>
                        <a:buSzTx/>
                        <a:buFontTx/>
                        <a:buNone/>
                        <a:tabLst/>
                        <a:defRPr/>
                      </a:pPr>
                      <a:r>
                        <a:rPr lang="kk-KZ" sz="1200" kern="1200" dirty="0" smtClean="0">
                          <a:solidFill>
                            <a:schemeClr val="tx1"/>
                          </a:solidFill>
                          <a:effectLst/>
                          <a:latin typeface="Times New Roman" pitchFamily="18" charset="0"/>
                          <a:ea typeface="+mn-ea"/>
                          <a:cs typeface="Times New Roman" pitchFamily="18" charset="0"/>
                        </a:rPr>
                        <a:t>В) атаңның</a:t>
                      </a:r>
                      <a:r>
                        <a:rPr lang="kk-KZ" sz="1200" kern="1200" baseline="0" dirty="0" smtClean="0">
                          <a:solidFill>
                            <a:schemeClr val="tx1"/>
                          </a:solidFill>
                          <a:effectLst/>
                          <a:latin typeface="Times New Roman" pitchFamily="18" charset="0"/>
                          <a:ea typeface="+mn-ea"/>
                          <a:cs typeface="Times New Roman" pitchFamily="18" charset="0"/>
                        </a:rPr>
                        <a:t> туған күні</a:t>
                      </a:r>
                    </a:p>
                    <a:p>
                      <a:pPr marL="72000" marR="0" lvl="0" indent="0" algn="l" defTabSz="914400" rtl="0" eaLnBrk="1" fontAlgn="auto" latinLnBrk="0" hangingPunct="1">
                        <a:lnSpc>
                          <a:spcPct val="100000"/>
                        </a:lnSpc>
                        <a:spcBef>
                          <a:spcPts val="0"/>
                        </a:spcBef>
                        <a:spcAft>
                          <a:spcPts val="0"/>
                        </a:spcAft>
                        <a:buClrTx/>
                        <a:buSzTx/>
                        <a:buFontTx/>
                        <a:buNone/>
                        <a:tabLst/>
                        <a:defRPr/>
                      </a:pPr>
                      <a:r>
                        <a:rPr lang="kk-KZ" sz="1200" kern="1200" dirty="0" smtClean="0">
                          <a:solidFill>
                            <a:schemeClr val="tx1"/>
                          </a:solidFill>
                          <a:effectLst/>
                          <a:latin typeface="Times New Roman" pitchFamily="18" charset="0"/>
                          <a:ea typeface="+mn-ea"/>
                          <a:cs typeface="Times New Roman" pitchFamily="18" charset="0"/>
                        </a:rPr>
                        <a:t>С) анаңның құрбысының </a:t>
                      </a:r>
                      <a:r>
                        <a:rPr lang="kk-KZ" sz="1200" kern="1200" baseline="0" dirty="0" smtClean="0">
                          <a:solidFill>
                            <a:schemeClr val="tx1"/>
                          </a:solidFill>
                          <a:effectLst/>
                          <a:latin typeface="Times New Roman" pitchFamily="18" charset="0"/>
                          <a:ea typeface="+mn-ea"/>
                          <a:cs typeface="Times New Roman" pitchFamily="18" charset="0"/>
                        </a:rPr>
                        <a:t>туған күні</a:t>
                      </a:r>
                      <a:endParaRPr lang="ru-RU" sz="1200" kern="1200" dirty="0" smtClean="0">
                        <a:solidFill>
                          <a:schemeClr val="tx1"/>
                        </a:solidFill>
                        <a:effectLst/>
                        <a:latin typeface="Times New Roman" pitchFamily="18" charset="0"/>
                        <a:ea typeface="+mn-ea"/>
                        <a:cs typeface="Times New Roman" pitchFamily="18" charset="0"/>
                      </a:endParaRPr>
                    </a:p>
                    <a:p>
                      <a:pPr marL="7200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Times New Roman" pitchFamily="18" charset="0"/>
                          <a:ea typeface="+mn-ea"/>
                          <a:cs typeface="Times New Roman" pitchFamily="18" charset="0"/>
                        </a:rPr>
                        <a:t>D)</a:t>
                      </a:r>
                      <a:r>
                        <a:rPr lang="ru-RU" sz="1200" kern="1200" dirty="0" smtClean="0">
                          <a:solidFill>
                            <a:schemeClr val="tx1"/>
                          </a:solidFill>
                          <a:effectLst/>
                          <a:latin typeface="Times New Roman" pitchFamily="18" charset="0"/>
                          <a:ea typeface="+mn-ea"/>
                          <a:cs typeface="Times New Roman" pitchFamily="18" charset="0"/>
                        </a:rPr>
                        <a:t> </a:t>
                      </a:r>
                      <a:r>
                        <a:rPr lang="kk-KZ" sz="1200" kern="1200" dirty="0" smtClean="0">
                          <a:solidFill>
                            <a:schemeClr val="tx1"/>
                          </a:solidFill>
                          <a:effectLst/>
                          <a:latin typeface="Times New Roman" pitchFamily="18" charset="0"/>
                          <a:ea typeface="+mn-ea"/>
                          <a:cs typeface="Times New Roman" pitchFamily="18" charset="0"/>
                        </a:rPr>
                        <a:t>Көршінің </a:t>
                      </a:r>
                      <a:r>
                        <a:rPr lang="kk-KZ" sz="1200" kern="1200" baseline="0" dirty="0" smtClean="0">
                          <a:solidFill>
                            <a:schemeClr val="tx1"/>
                          </a:solidFill>
                          <a:effectLst/>
                          <a:latin typeface="Times New Roman" pitchFamily="18" charset="0"/>
                          <a:ea typeface="+mn-ea"/>
                          <a:cs typeface="Times New Roman" pitchFamily="18" charset="0"/>
                        </a:rPr>
                        <a:t>туған күні</a:t>
                      </a:r>
                      <a:endParaRPr lang="ru-RU" sz="1200" kern="1200" dirty="0" smtClean="0">
                        <a:solidFill>
                          <a:schemeClr val="tx1"/>
                        </a:solidFill>
                        <a:effectLst/>
                        <a:latin typeface="Times New Roman" pitchFamily="18" charset="0"/>
                        <a:ea typeface="+mn-ea"/>
                        <a:cs typeface="Times New Roman" pitchFamily="18" charset="0"/>
                      </a:endParaRPr>
                    </a:p>
                    <a:p>
                      <a:pPr marL="72000">
                        <a:lnSpc>
                          <a:spcPct val="100000"/>
                        </a:lnSpc>
                        <a:spcBef>
                          <a:spcPts val="0"/>
                        </a:spcBef>
                        <a:spcAft>
                          <a:spcPts val="0"/>
                        </a:spcAft>
                      </a:pPr>
                      <a:r>
                        <a:rPr lang="kk-KZ" sz="1200" b="1" kern="1200" dirty="0" smtClean="0">
                          <a:solidFill>
                            <a:schemeClr val="tx1"/>
                          </a:solidFill>
                          <a:effectLst/>
                          <a:latin typeface="Times New Roman" pitchFamily="18" charset="0"/>
                          <a:ea typeface="+mn-ea"/>
                          <a:cs typeface="Times New Roman" pitchFamily="18" charset="0"/>
                        </a:rPr>
                        <a:t>4</a:t>
                      </a:r>
                      <a:r>
                        <a:rPr lang="ru-RU" sz="1200" b="1" kern="1200" dirty="0" smtClean="0">
                          <a:solidFill>
                            <a:schemeClr val="tx1"/>
                          </a:solidFill>
                          <a:effectLst/>
                          <a:latin typeface="Times New Roman" pitchFamily="18" charset="0"/>
                          <a:ea typeface="+mn-ea"/>
                          <a:cs typeface="Times New Roman" pitchFamily="18" charset="0"/>
                        </a:rPr>
                        <a:t>. </a:t>
                      </a:r>
                      <a:r>
                        <a:rPr lang="ru-RU" sz="1200" b="1" kern="1200" dirty="0" err="1" smtClean="0">
                          <a:solidFill>
                            <a:schemeClr val="tx1"/>
                          </a:solidFill>
                          <a:effectLst/>
                          <a:latin typeface="Times New Roman" pitchFamily="18" charset="0"/>
                          <a:ea typeface="+mn-ea"/>
                          <a:cs typeface="Times New Roman" pitchFamily="18" charset="0"/>
                        </a:rPr>
                        <a:t>Отбасы</a:t>
                      </a:r>
                      <a:r>
                        <a:rPr lang="ru-RU" sz="1200" b="1" kern="1200" dirty="0" smtClean="0">
                          <a:solidFill>
                            <a:schemeClr val="tx1"/>
                          </a:solidFill>
                          <a:effectLst/>
                          <a:latin typeface="Times New Roman" pitchFamily="18" charset="0"/>
                          <a:ea typeface="+mn-ea"/>
                          <a:cs typeface="Times New Roman" pitchFamily="18" charset="0"/>
                        </a:rPr>
                        <a:t>– </a:t>
                      </a:r>
                      <a:r>
                        <a:rPr lang="ru-RU" sz="1200" b="1" kern="1200" dirty="0" err="1" smtClean="0">
                          <a:solidFill>
                            <a:schemeClr val="tx1"/>
                          </a:solidFill>
                          <a:effectLst/>
                          <a:latin typeface="Times New Roman" pitchFamily="18" charset="0"/>
                          <a:ea typeface="+mn-ea"/>
                          <a:cs typeface="Times New Roman" pitchFamily="18" charset="0"/>
                        </a:rPr>
                        <a:t>бұл</a:t>
                      </a:r>
                      <a:r>
                        <a:rPr lang="ru-RU" sz="1200" b="1" kern="1200" dirty="0" smtClean="0">
                          <a:solidFill>
                            <a:schemeClr val="tx1"/>
                          </a:solidFill>
                          <a:effectLst/>
                          <a:latin typeface="Times New Roman" pitchFamily="18" charset="0"/>
                          <a:ea typeface="+mn-ea"/>
                          <a:cs typeface="Times New Roman" pitchFamily="18" charset="0"/>
                        </a:rPr>
                        <a:t>…         </a:t>
                      </a:r>
                      <a:r>
                        <a:rPr lang="ru-RU" sz="1200" kern="1200" dirty="0" smtClean="0">
                          <a:solidFill>
                            <a:schemeClr val="tx1"/>
                          </a:solidFill>
                          <a:effectLst/>
                          <a:latin typeface="Times New Roman" pitchFamily="18" charset="0"/>
                          <a:ea typeface="+mn-ea"/>
                          <a:cs typeface="Times New Roman" pitchFamily="18" charset="0"/>
                        </a:rPr>
                        <a:t> </a:t>
                      </a:r>
                    </a:p>
                    <a:p>
                      <a:pPr marL="72000">
                        <a:lnSpc>
                          <a:spcPct val="100000"/>
                        </a:lnSpc>
                        <a:spcBef>
                          <a:spcPts val="0"/>
                        </a:spcBef>
                        <a:spcAft>
                          <a:spcPts val="0"/>
                        </a:spcAft>
                      </a:pPr>
                      <a:r>
                        <a:rPr lang="kk-KZ" sz="1200" kern="1200" dirty="0" smtClean="0">
                          <a:solidFill>
                            <a:schemeClr val="tx1"/>
                          </a:solidFill>
                          <a:effectLst/>
                          <a:latin typeface="Times New Roman" pitchFamily="18" charset="0"/>
                          <a:ea typeface="+mn-ea"/>
                          <a:cs typeface="Times New Roman" pitchFamily="18" charset="0"/>
                        </a:rPr>
                        <a:t>А</a:t>
                      </a:r>
                      <a:r>
                        <a:rPr lang="ru-RU" sz="1200" kern="1200" dirty="0" smtClean="0">
                          <a:solidFill>
                            <a:schemeClr val="tx1"/>
                          </a:solidFill>
                          <a:effectLst/>
                          <a:latin typeface="Times New Roman" pitchFamily="18" charset="0"/>
                          <a:ea typeface="+mn-ea"/>
                          <a:cs typeface="Times New Roman" pitchFamily="18" charset="0"/>
                        </a:rPr>
                        <a:t>) </a:t>
                      </a:r>
                      <a:r>
                        <a:rPr lang="ru-RU" sz="1200" kern="1200" dirty="0" err="1" smtClean="0">
                          <a:solidFill>
                            <a:schemeClr val="tx1"/>
                          </a:solidFill>
                          <a:effectLst/>
                          <a:latin typeface="Times New Roman" pitchFamily="18" charset="0"/>
                          <a:ea typeface="+mn-ea"/>
                          <a:cs typeface="Times New Roman" pitchFamily="18" charset="0"/>
                        </a:rPr>
                        <a:t>анаң</a:t>
                      </a:r>
                      <a:r>
                        <a:rPr lang="ru-RU" sz="1200" kern="1200" dirty="0" smtClean="0">
                          <a:solidFill>
                            <a:schemeClr val="tx1"/>
                          </a:solidFill>
                          <a:effectLst/>
                          <a:latin typeface="Times New Roman" pitchFamily="18" charset="0"/>
                          <a:ea typeface="+mn-ea"/>
                          <a:cs typeface="Times New Roman" pitchFamily="18" charset="0"/>
                        </a:rPr>
                        <a:t> мен </a:t>
                      </a:r>
                      <a:r>
                        <a:rPr lang="ru-RU" sz="1200" kern="1200" dirty="0" err="1" smtClean="0">
                          <a:solidFill>
                            <a:schemeClr val="tx1"/>
                          </a:solidFill>
                          <a:effectLst/>
                          <a:latin typeface="Times New Roman" pitchFamily="18" charset="0"/>
                          <a:ea typeface="+mn-ea"/>
                          <a:cs typeface="Times New Roman" pitchFamily="18" charset="0"/>
                        </a:rPr>
                        <a:t>әкең</a:t>
                      </a:r>
                      <a:endParaRPr lang="ru-RU" sz="1200" kern="1200" dirty="0" smtClean="0">
                        <a:solidFill>
                          <a:schemeClr val="tx1"/>
                        </a:solidFill>
                        <a:effectLst/>
                        <a:latin typeface="Times New Roman" pitchFamily="18" charset="0"/>
                        <a:ea typeface="+mn-ea"/>
                        <a:cs typeface="Times New Roman" pitchFamily="18" charset="0"/>
                      </a:endParaRPr>
                    </a:p>
                    <a:p>
                      <a:pPr marL="72000">
                        <a:lnSpc>
                          <a:spcPct val="100000"/>
                        </a:lnSpc>
                        <a:spcBef>
                          <a:spcPts val="0"/>
                        </a:spcBef>
                        <a:spcAft>
                          <a:spcPts val="0"/>
                        </a:spcAft>
                      </a:pPr>
                      <a:r>
                        <a:rPr lang="kk-KZ" sz="1200" kern="1200" dirty="0" smtClean="0">
                          <a:solidFill>
                            <a:schemeClr val="tx1"/>
                          </a:solidFill>
                          <a:effectLst/>
                          <a:latin typeface="Times New Roman" pitchFamily="18" charset="0"/>
                          <a:ea typeface="+mn-ea"/>
                          <a:cs typeface="Times New Roman" pitchFamily="18" charset="0"/>
                        </a:rPr>
                        <a:t>В</a:t>
                      </a:r>
                      <a:r>
                        <a:rPr lang="ru-RU" sz="1200" kern="1200" dirty="0" smtClean="0">
                          <a:solidFill>
                            <a:schemeClr val="tx1"/>
                          </a:solidFill>
                          <a:effectLst/>
                          <a:latin typeface="Times New Roman" pitchFamily="18" charset="0"/>
                          <a:ea typeface="+mn-ea"/>
                          <a:cs typeface="Times New Roman" pitchFamily="18" charset="0"/>
                        </a:rPr>
                        <a:t>) </a:t>
                      </a:r>
                      <a:r>
                        <a:rPr lang="ru-RU" sz="1200" kern="1200" dirty="0" err="1" smtClean="0">
                          <a:solidFill>
                            <a:schemeClr val="tx1"/>
                          </a:solidFill>
                          <a:effectLst/>
                          <a:latin typeface="Times New Roman" pitchFamily="18" charset="0"/>
                          <a:ea typeface="+mn-ea"/>
                          <a:cs typeface="Times New Roman" pitchFamily="18" charset="0"/>
                        </a:rPr>
                        <a:t>бірге</a:t>
                      </a:r>
                      <a:r>
                        <a:rPr lang="ru-RU" sz="1200" kern="1200" dirty="0" smtClean="0">
                          <a:solidFill>
                            <a:schemeClr val="tx1"/>
                          </a:solidFill>
                          <a:effectLst/>
                          <a:latin typeface="Times New Roman" pitchFamily="18" charset="0"/>
                          <a:ea typeface="+mn-ea"/>
                          <a:cs typeface="Times New Roman" pitchFamily="18" charset="0"/>
                        </a:rPr>
                        <a:t> </a:t>
                      </a:r>
                      <a:r>
                        <a:rPr lang="ru-RU" sz="1200" kern="1200" dirty="0" err="1" smtClean="0">
                          <a:solidFill>
                            <a:schemeClr val="tx1"/>
                          </a:solidFill>
                          <a:effectLst/>
                          <a:latin typeface="Times New Roman" pitchFamily="18" charset="0"/>
                          <a:ea typeface="+mn-ea"/>
                          <a:cs typeface="Times New Roman" pitchFamily="18" charset="0"/>
                        </a:rPr>
                        <a:t>тұратын</a:t>
                      </a:r>
                      <a:r>
                        <a:rPr lang="ru-RU" sz="1200" kern="1200" dirty="0" smtClean="0">
                          <a:solidFill>
                            <a:schemeClr val="tx1"/>
                          </a:solidFill>
                          <a:effectLst/>
                          <a:latin typeface="Times New Roman" pitchFamily="18" charset="0"/>
                          <a:ea typeface="+mn-ea"/>
                          <a:cs typeface="Times New Roman" pitchFamily="18" charset="0"/>
                        </a:rPr>
                        <a:t> </a:t>
                      </a:r>
                      <a:r>
                        <a:rPr lang="ru-RU" sz="1200" kern="1200" dirty="0" err="1" smtClean="0">
                          <a:solidFill>
                            <a:schemeClr val="tx1"/>
                          </a:solidFill>
                          <a:effectLst/>
                          <a:latin typeface="Times New Roman" pitchFamily="18" charset="0"/>
                          <a:ea typeface="+mn-ea"/>
                          <a:cs typeface="Times New Roman" pitchFamily="18" charset="0"/>
                        </a:rPr>
                        <a:t>ата-ана</a:t>
                      </a:r>
                      <a:r>
                        <a:rPr lang="ru-RU" sz="1200" kern="1200" dirty="0" smtClean="0">
                          <a:solidFill>
                            <a:schemeClr val="tx1"/>
                          </a:solidFill>
                          <a:effectLst/>
                          <a:latin typeface="Times New Roman" pitchFamily="18" charset="0"/>
                          <a:ea typeface="+mn-ea"/>
                          <a:cs typeface="Times New Roman" pitchFamily="18" charset="0"/>
                        </a:rPr>
                        <a:t>, </a:t>
                      </a:r>
                      <a:r>
                        <a:rPr lang="ru-RU" sz="1200" kern="1200" dirty="0" err="1" smtClean="0">
                          <a:solidFill>
                            <a:schemeClr val="tx1"/>
                          </a:solidFill>
                          <a:effectLst/>
                          <a:latin typeface="Times New Roman" pitchFamily="18" charset="0"/>
                          <a:ea typeface="+mn-ea"/>
                          <a:cs typeface="Times New Roman" pitchFamily="18" charset="0"/>
                        </a:rPr>
                        <a:t>балалар</a:t>
                      </a:r>
                      <a:r>
                        <a:rPr lang="ru-RU" sz="1200" kern="1200" dirty="0" smtClean="0">
                          <a:solidFill>
                            <a:schemeClr val="tx1"/>
                          </a:solidFill>
                          <a:effectLst/>
                          <a:latin typeface="Times New Roman" pitchFamily="18" charset="0"/>
                          <a:ea typeface="+mn-ea"/>
                          <a:cs typeface="Times New Roman" pitchFamily="18" charset="0"/>
                        </a:rPr>
                        <a:t>, </a:t>
                      </a:r>
                      <a:r>
                        <a:rPr lang="ru-RU" sz="1200" kern="1200" dirty="0" err="1" smtClean="0">
                          <a:solidFill>
                            <a:schemeClr val="tx1"/>
                          </a:solidFill>
                          <a:effectLst/>
                          <a:latin typeface="Times New Roman" pitchFamily="18" charset="0"/>
                          <a:ea typeface="+mn-ea"/>
                          <a:cs typeface="Times New Roman" pitchFamily="18" charset="0"/>
                        </a:rPr>
                        <a:t>немерелер</a:t>
                      </a:r>
                      <a:r>
                        <a:rPr lang="ru-RU" sz="1200" kern="1200" dirty="0" smtClean="0">
                          <a:solidFill>
                            <a:schemeClr val="tx1"/>
                          </a:solidFill>
                          <a:effectLst/>
                          <a:latin typeface="Times New Roman" pitchFamily="18" charset="0"/>
                          <a:ea typeface="+mn-ea"/>
                          <a:cs typeface="Times New Roman" pitchFamily="18" charset="0"/>
                        </a:rPr>
                        <a:t> мен </a:t>
                      </a:r>
                      <a:r>
                        <a:rPr lang="ru-RU" sz="1200" kern="1200" dirty="0" err="1" smtClean="0">
                          <a:solidFill>
                            <a:schemeClr val="tx1"/>
                          </a:solidFill>
                          <a:effectLst/>
                          <a:latin typeface="Times New Roman" pitchFamily="18" charset="0"/>
                          <a:ea typeface="+mn-ea"/>
                          <a:cs typeface="Times New Roman" pitchFamily="18" charset="0"/>
                        </a:rPr>
                        <a:t>жақын</a:t>
                      </a:r>
                      <a:r>
                        <a:rPr lang="ru-RU" sz="1200" kern="1200" dirty="0" smtClean="0">
                          <a:solidFill>
                            <a:schemeClr val="tx1"/>
                          </a:solidFill>
                          <a:effectLst/>
                          <a:latin typeface="Times New Roman" pitchFamily="18" charset="0"/>
                          <a:ea typeface="+mn-ea"/>
                          <a:cs typeface="Times New Roman" pitchFamily="18" charset="0"/>
                        </a:rPr>
                        <a:t> </a:t>
                      </a:r>
                      <a:r>
                        <a:rPr lang="ru-RU" sz="1200" kern="1200" dirty="0" err="1" smtClean="0">
                          <a:solidFill>
                            <a:schemeClr val="tx1"/>
                          </a:solidFill>
                          <a:effectLst/>
                          <a:latin typeface="Times New Roman" pitchFamily="18" charset="0"/>
                          <a:ea typeface="+mn-ea"/>
                          <a:cs typeface="Times New Roman" pitchFamily="18" charset="0"/>
                        </a:rPr>
                        <a:t>туыстардан</a:t>
                      </a:r>
                      <a:r>
                        <a:rPr lang="ru-RU" sz="1200" kern="1200" dirty="0" smtClean="0">
                          <a:solidFill>
                            <a:schemeClr val="tx1"/>
                          </a:solidFill>
                          <a:effectLst/>
                          <a:latin typeface="Times New Roman" pitchFamily="18" charset="0"/>
                          <a:ea typeface="+mn-ea"/>
                          <a:cs typeface="Times New Roman" pitchFamily="18" charset="0"/>
                        </a:rPr>
                        <a:t> </a:t>
                      </a:r>
                      <a:r>
                        <a:rPr lang="ru-RU" sz="1200" kern="1200" dirty="0" err="1" smtClean="0">
                          <a:solidFill>
                            <a:schemeClr val="tx1"/>
                          </a:solidFill>
                          <a:effectLst/>
                          <a:latin typeface="Times New Roman" pitchFamily="18" charset="0"/>
                          <a:ea typeface="+mn-ea"/>
                          <a:cs typeface="Times New Roman" pitchFamily="18" charset="0"/>
                        </a:rPr>
                        <a:t>тұратын</a:t>
                      </a:r>
                      <a:r>
                        <a:rPr lang="ru-RU" sz="1200" kern="1200" baseline="0" dirty="0" smtClean="0">
                          <a:solidFill>
                            <a:schemeClr val="tx1"/>
                          </a:solidFill>
                          <a:effectLst/>
                          <a:latin typeface="Times New Roman" pitchFamily="18" charset="0"/>
                          <a:ea typeface="+mn-ea"/>
                          <a:cs typeface="Times New Roman" pitchFamily="18" charset="0"/>
                        </a:rPr>
                        <a:t>  </a:t>
                      </a:r>
                      <a:r>
                        <a:rPr lang="ru-RU" sz="1200" kern="1200" baseline="0" dirty="0" err="1" smtClean="0">
                          <a:solidFill>
                            <a:schemeClr val="tx1"/>
                          </a:solidFill>
                          <a:effectLst/>
                          <a:latin typeface="Times New Roman" pitchFamily="18" charset="0"/>
                          <a:ea typeface="+mn-ea"/>
                          <a:cs typeface="Times New Roman" pitchFamily="18" charset="0"/>
                        </a:rPr>
                        <a:t>адамдар</a:t>
                      </a:r>
                      <a:r>
                        <a:rPr lang="ru-RU" sz="1200" kern="1200" baseline="0" dirty="0" smtClean="0">
                          <a:solidFill>
                            <a:schemeClr val="tx1"/>
                          </a:solidFill>
                          <a:effectLst/>
                          <a:latin typeface="Times New Roman" pitchFamily="18" charset="0"/>
                          <a:ea typeface="+mn-ea"/>
                          <a:cs typeface="Times New Roman" pitchFamily="18" charset="0"/>
                        </a:rPr>
                        <a:t> </a:t>
                      </a:r>
                      <a:r>
                        <a:rPr lang="ru-RU" sz="1200" kern="1200" baseline="0" dirty="0" err="1" smtClean="0">
                          <a:solidFill>
                            <a:schemeClr val="tx1"/>
                          </a:solidFill>
                          <a:effectLst/>
                          <a:latin typeface="Times New Roman" pitchFamily="18" charset="0"/>
                          <a:ea typeface="+mn-ea"/>
                          <a:cs typeface="Times New Roman" pitchFamily="18" charset="0"/>
                        </a:rPr>
                        <a:t>тобы</a:t>
                      </a:r>
                      <a:endParaRPr lang="ru-RU" sz="1200" kern="1200" dirty="0" smtClean="0">
                        <a:solidFill>
                          <a:schemeClr val="tx1"/>
                        </a:solidFill>
                        <a:effectLst/>
                        <a:latin typeface="Times New Roman" pitchFamily="18" charset="0"/>
                        <a:ea typeface="+mn-ea"/>
                        <a:cs typeface="Times New Roman" pitchFamily="18" charset="0"/>
                      </a:endParaRPr>
                    </a:p>
                    <a:p>
                      <a:pPr marL="72000">
                        <a:lnSpc>
                          <a:spcPct val="100000"/>
                        </a:lnSpc>
                        <a:spcBef>
                          <a:spcPts val="0"/>
                        </a:spcBef>
                        <a:spcAft>
                          <a:spcPts val="0"/>
                        </a:spcAft>
                      </a:pPr>
                      <a:r>
                        <a:rPr lang="kk-KZ" sz="1200" kern="1200" dirty="0" smtClean="0">
                          <a:solidFill>
                            <a:schemeClr val="tx1"/>
                          </a:solidFill>
                          <a:effectLst/>
                          <a:latin typeface="Times New Roman" pitchFamily="18" charset="0"/>
                          <a:ea typeface="+mn-ea"/>
                          <a:cs typeface="Times New Roman" pitchFamily="18" charset="0"/>
                        </a:rPr>
                        <a:t>С</a:t>
                      </a:r>
                      <a:r>
                        <a:rPr lang="ru-RU" sz="1200" kern="1200" dirty="0" smtClean="0">
                          <a:solidFill>
                            <a:schemeClr val="tx1"/>
                          </a:solidFill>
                          <a:effectLst/>
                          <a:latin typeface="Times New Roman" pitchFamily="18" charset="0"/>
                          <a:ea typeface="+mn-ea"/>
                          <a:cs typeface="Times New Roman" pitchFamily="18" charset="0"/>
                        </a:rPr>
                        <a:t>) </a:t>
                      </a:r>
                      <a:r>
                        <a:rPr lang="ru-RU" sz="1200" kern="1200" dirty="0" err="1" smtClean="0">
                          <a:solidFill>
                            <a:schemeClr val="tx1"/>
                          </a:solidFill>
                          <a:effectLst/>
                          <a:latin typeface="Times New Roman" pitchFamily="18" charset="0"/>
                          <a:ea typeface="+mn-ea"/>
                          <a:cs typeface="Times New Roman" pitchFamily="18" charset="0"/>
                        </a:rPr>
                        <a:t>қызығушылықтары</a:t>
                      </a:r>
                      <a:r>
                        <a:rPr lang="ru-RU" sz="1200" kern="1200" baseline="0" dirty="0" smtClean="0">
                          <a:solidFill>
                            <a:schemeClr val="tx1"/>
                          </a:solidFill>
                          <a:effectLst/>
                          <a:latin typeface="Times New Roman" pitchFamily="18" charset="0"/>
                          <a:ea typeface="+mn-ea"/>
                          <a:cs typeface="Times New Roman" pitchFamily="18" charset="0"/>
                        </a:rPr>
                        <a:t> </a:t>
                      </a:r>
                      <a:r>
                        <a:rPr lang="ru-RU" sz="1200" kern="1200" baseline="0" dirty="0" err="1" smtClean="0">
                          <a:solidFill>
                            <a:schemeClr val="tx1"/>
                          </a:solidFill>
                          <a:effectLst/>
                          <a:latin typeface="Times New Roman" pitchFamily="18" charset="0"/>
                          <a:ea typeface="+mn-ea"/>
                          <a:cs typeface="Times New Roman" pitchFamily="18" charset="0"/>
                        </a:rPr>
                        <a:t>бір</a:t>
                      </a:r>
                      <a:r>
                        <a:rPr lang="ru-RU" sz="1200" kern="1200" baseline="0" dirty="0" smtClean="0">
                          <a:solidFill>
                            <a:schemeClr val="tx1"/>
                          </a:solidFill>
                          <a:effectLst/>
                          <a:latin typeface="Times New Roman" pitchFamily="18" charset="0"/>
                          <a:ea typeface="+mn-ea"/>
                          <a:cs typeface="Times New Roman" pitchFamily="18" charset="0"/>
                        </a:rPr>
                        <a:t> </a:t>
                      </a:r>
                      <a:r>
                        <a:rPr lang="ru-RU" sz="1200" kern="1200" baseline="0" dirty="0" err="1" smtClean="0">
                          <a:solidFill>
                            <a:schemeClr val="tx1"/>
                          </a:solidFill>
                          <a:effectLst/>
                          <a:latin typeface="Times New Roman" pitchFamily="18" charset="0"/>
                          <a:ea typeface="+mn-ea"/>
                          <a:cs typeface="Times New Roman" pitchFamily="18" charset="0"/>
                        </a:rPr>
                        <a:t>құрдас</a:t>
                      </a:r>
                      <a:r>
                        <a:rPr lang="ru-RU" sz="1200" kern="1200" baseline="0" dirty="0" smtClean="0">
                          <a:solidFill>
                            <a:schemeClr val="tx1"/>
                          </a:solidFill>
                          <a:effectLst/>
                          <a:latin typeface="Times New Roman" pitchFamily="18" charset="0"/>
                          <a:ea typeface="+mn-ea"/>
                          <a:cs typeface="Times New Roman" pitchFamily="18" charset="0"/>
                        </a:rPr>
                        <a:t> </a:t>
                      </a:r>
                      <a:r>
                        <a:rPr lang="ru-RU" sz="1200" kern="1200" baseline="0" dirty="0" err="1" smtClean="0">
                          <a:solidFill>
                            <a:schemeClr val="tx1"/>
                          </a:solidFill>
                          <a:effectLst/>
                          <a:latin typeface="Times New Roman" pitchFamily="18" charset="0"/>
                          <a:ea typeface="+mn-ea"/>
                          <a:cs typeface="Times New Roman" pitchFamily="18" charset="0"/>
                        </a:rPr>
                        <a:t>адамдар</a:t>
                      </a:r>
                      <a:endParaRPr lang="ru-RU" sz="1200" kern="1200" dirty="0" smtClean="0">
                        <a:solidFill>
                          <a:schemeClr val="tx1"/>
                        </a:solidFill>
                        <a:effectLst/>
                        <a:latin typeface="Times New Roman" pitchFamily="18" charset="0"/>
                        <a:ea typeface="+mn-ea"/>
                        <a:cs typeface="Times New Roman" pitchFamily="18" charset="0"/>
                      </a:endParaRPr>
                    </a:p>
                    <a:p>
                      <a:pPr marL="72000">
                        <a:lnSpc>
                          <a:spcPct val="100000"/>
                        </a:lnSpc>
                        <a:spcBef>
                          <a:spcPts val="0"/>
                        </a:spcBef>
                        <a:spcAft>
                          <a:spcPts val="0"/>
                        </a:spcAft>
                      </a:pPr>
                      <a:r>
                        <a:rPr lang="en-US" sz="1200" kern="1200" dirty="0" smtClean="0">
                          <a:solidFill>
                            <a:schemeClr val="tx1"/>
                          </a:solidFill>
                          <a:effectLst/>
                          <a:latin typeface="Times New Roman" pitchFamily="18" charset="0"/>
                          <a:ea typeface="+mn-ea"/>
                          <a:cs typeface="Times New Roman" pitchFamily="18" charset="0"/>
                        </a:rPr>
                        <a:t>D</a:t>
                      </a:r>
                      <a:r>
                        <a:rPr lang="ru-RU" sz="1200" kern="1200" dirty="0" smtClean="0">
                          <a:solidFill>
                            <a:schemeClr val="tx1"/>
                          </a:solidFill>
                          <a:effectLst/>
                          <a:latin typeface="Times New Roman" pitchFamily="18" charset="0"/>
                          <a:ea typeface="+mn-ea"/>
                          <a:cs typeface="Times New Roman" pitchFamily="18" charset="0"/>
                        </a:rPr>
                        <a:t>)</a:t>
                      </a:r>
                      <a:r>
                        <a:rPr lang="kk-KZ" sz="1200" kern="1200" dirty="0" smtClean="0">
                          <a:solidFill>
                            <a:schemeClr val="tx1"/>
                          </a:solidFill>
                          <a:effectLst/>
                          <a:latin typeface="Times New Roman" pitchFamily="18" charset="0"/>
                          <a:ea typeface="+mn-ea"/>
                          <a:cs typeface="Times New Roman" pitchFamily="18" charset="0"/>
                        </a:rPr>
                        <a:t>Жыл бойы бір оқу бағдарламасын өтетін , бастауыш сыныпта оқитын оқушылар</a:t>
                      </a:r>
                      <a:endParaRPr lang="ru-RU" sz="1200" kern="1200" dirty="0" smtClean="0">
                        <a:solidFill>
                          <a:schemeClr val="tx1"/>
                        </a:solidFill>
                        <a:effectLst/>
                        <a:latin typeface="Times New Roman" pitchFamily="18" charset="0"/>
                        <a:ea typeface="+mn-ea"/>
                        <a:cs typeface="Times New Roman" pitchFamily="18" charset="0"/>
                      </a:endParaRPr>
                    </a:p>
                  </a:txBody>
                  <a:tcPr marL="5149" marR="5149" marT="51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72000" marR="0" indent="0" algn="l" defTabSz="914400" rtl="0" eaLnBrk="1" fontAlgn="b" latinLnBrk="0" hangingPunct="1">
                        <a:lnSpc>
                          <a:spcPct val="100000"/>
                        </a:lnSpc>
                        <a:spcBef>
                          <a:spcPts val="0"/>
                        </a:spcBef>
                        <a:spcAft>
                          <a:spcPts val="0"/>
                        </a:spcAft>
                        <a:buClrTx/>
                        <a:buSzTx/>
                        <a:buFontTx/>
                        <a:buNone/>
                        <a:tabLst/>
                        <a:defRPr/>
                      </a:pPr>
                      <a:r>
                        <a:rPr lang="ru-RU" sz="1200" b="0" kern="1200" dirty="0" err="1" smtClean="0">
                          <a:solidFill>
                            <a:schemeClr val="tx1"/>
                          </a:solidFill>
                          <a:effectLst/>
                          <a:latin typeface="Times New Roman" pitchFamily="18" charset="0"/>
                          <a:ea typeface="+mn-ea"/>
                          <a:cs typeface="Times New Roman" pitchFamily="18" charset="0"/>
                        </a:rPr>
                        <a:t>Әр</a:t>
                      </a:r>
                      <a:r>
                        <a:rPr lang="ru-RU" sz="1200" b="0" kern="1200" dirty="0" smtClean="0">
                          <a:solidFill>
                            <a:schemeClr val="tx1"/>
                          </a:solidFill>
                          <a:effectLst/>
                          <a:latin typeface="Times New Roman" pitchFamily="18" charset="0"/>
                          <a:ea typeface="+mn-ea"/>
                          <a:cs typeface="Times New Roman" pitchFamily="18" charset="0"/>
                        </a:rPr>
                        <a:t> </a:t>
                      </a:r>
                      <a:r>
                        <a:rPr lang="ru-RU" sz="1200" b="0" kern="1200" dirty="0" err="1" smtClean="0">
                          <a:solidFill>
                            <a:schemeClr val="tx1"/>
                          </a:solidFill>
                          <a:effectLst/>
                          <a:latin typeface="Times New Roman" pitchFamily="18" charset="0"/>
                          <a:ea typeface="+mn-ea"/>
                          <a:cs typeface="Times New Roman" pitchFamily="18" charset="0"/>
                        </a:rPr>
                        <a:t>отбасыда</a:t>
                      </a:r>
                      <a:r>
                        <a:rPr lang="ru-RU" sz="1200" b="0" kern="1200" dirty="0" smtClean="0">
                          <a:solidFill>
                            <a:schemeClr val="tx1"/>
                          </a:solidFill>
                          <a:effectLst/>
                          <a:latin typeface="Times New Roman" pitchFamily="18" charset="0"/>
                          <a:ea typeface="+mn-ea"/>
                          <a:cs typeface="Times New Roman" pitchFamily="18" charset="0"/>
                        </a:rPr>
                        <a:t> ,</a:t>
                      </a:r>
                      <a:r>
                        <a:rPr lang="ru-RU" sz="1200" b="0" kern="1200" dirty="0" err="1" smtClean="0">
                          <a:solidFill>
                            <a:schemeClr val="tx1"/>
                          </a:solidFill>
                          <a:effectLst/>
                          <a:latin typeface="Times New Roman" pitchFamily="18" charset="0"/>
                          <a:ea typeface="+mn-ea"/>
                          <a:cs typeface="Times New Roman" pitchFamily="18" charset="0"/>
                        </a:rPr>
                        <a:t>таңертеңгі</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уақытта</a:t>
                      </a:r>
                      <a:r>
                        <a:rPr lang="ru-RU" sz="1200" b="0" kern="1200" baseline="0" dirty="0" smtClean="0">
                          <a:solidFill>
                            <a:schemeClr val="tx1"/>
                          </a:solidFill>
                          <a:effectLst/>
                          <a:latin typeface="Times New Roman" pitchFamily="18" charset="0"/>
                          <a:ea typeface="+mn-ea"/>
                          <a:cs typeface="Times New Roman" pitchFamily="18" charset="0"/>
                        </a:rPr>
                        <a:t>,</a:t>
                      </a:r>
                      <a:r>
                        <a:rPr lang="ru-RU" sz="1200" b="0" kern="1200" dirty="0" smtClean="0">
                          <a:solidFill>
                            <a:schemeClr val="tx1"/>
                          </a:solidFill>
                          <a:effectLst/>
                          <a:latin typeface="Times New Roman" pitchFamily="18" charset="0"/>
                          <a:ea typeface="+mn-ea"/>
                          <a:cs typeface="Times New Roman" pitchFamily="18" charset="0"/>
                        </a:rPr>
                        <a:t> </a:t>
                      </a:r>
                      <a:r>
                        <a:rPr lang="ru-RU" sz="1200" b="0" kern="1200" dirty="0" err="1" smtClean="0">
                          <a:solidFill>
                            <a:schemeClr val="tx1"/>
                          </a:solidFill>
                          <a:effectLst/>
                          <a:latin typeface="Times New Roman" pitchFamily="18" charset="0"/>
                          <a:ea typeface="+mn-ea"/>
                          <a:cs typeface="Times New Roman" pitchFamily="18" charset="0"/>
                        </a:rPr>
                        <a:t>болуы</a:t>
                      </a:r>
                      <a:r>
                        <a:rPr lang="ru-RU" sz="1200" b="0" kern="1200" dirty="0" smtClean="0">
                          <a:solidFill>
                            <a:schemeClr val="tx1"/>
                          </a:solidFill>
                          <a:effectLst/>
                          <a:latin typeface="Times New Roman" pitchFamily="18" charset="0"/>
                          <a:ea typeface="+mn-ea"/>
                          <a:cs typeface="Times New Roman" pitchFamily="18" charset="0"/>
                        </a:rPr>
                        <a:t> </a:t>
                      </a:r>
                      <a:r>
                        <a:rPr lang="ru-RU" sz="1200" b="0" kern="1200" dirty="0" err="1" smtClean="0">
                          <a:solidFill>
                            <a:schemeClr val="tx1"/>
                          </a:solidFill>
                          <a:effectLst/>
                          <a:latin typeface="Times New Roman" pitchFamily="18" charset="0"/>
                          <a:ea typeface="+mn-ea"/>
                          <a:cs typeface="Times New Roman" pitchFamily="18" charset="0"/>
                        </a:rPr>
                        <a:t>мүмкін</a:t>
                      </a:r>
                      <a:r>
                        <a:rPr lang="ru-RU" sz="1200" b="0" kern="1200" dirty="0" smtClean="0">
                          <a:solidFill>
                            <a:schemeClr val="tx1"/>
                          </a:solidFill>
                          <a:effectLst/>
                          <a:latin typeface="Times New Roman" pitchFamily="18" charset="0"/>
                          <a:ea typeface="+mn-ea"/>
                          <a:cs typeface="Times New Roman" pitchFamily="18" charset="0"/>
                        </a:rPr>
                        <a:t> </a:t>
                      </a:r>
                      <a:r>
                        <a:rPr lang="ru-RU" sz="1200" b="0" kern="1200" dirty="0" err="1" smtClean="0">
                          <a:solidFill>
                            <a:schemeClr val="tx1"/>
                          </a:solidFill>
                          <a:effectLst/>
                          <a:latin typeface="Times New Roman" pitchFamily="18" charset="0"/>
                          <a:ea typeface="+mn-ea"/>
                          <a:cs typeface="Times New Roman" pitchFamily="18" charset="0"/>
                        </a:rPr>
                        <a:t>диалогты</a:t>
                      </a:r>
                      <a:r>
                        <a:rPr lang="ru-RU" sz="1200" b="0" kern="1200" dirty="0" smtClean="0">
                          <a:solidFill>
                            <a:schemeClr val="tx1"/>
                          </a:solidFill>
                          <a:effectLst/>
                          <a:latin typeface="Times New Roman" pitchFamily="18" charset="0"/>
                          <a:ea typeface="+mn-ea"/>
                          <a:cs typeface="Times New Roman" pitchFamily="18" charset="0"/>
                        </a:rPr>
                        <a:t> </a:t>
                      </a:r>
                      <a:r>
                        <a:rPr lang="ru-RU" sz="1200" b="0" kern="1200" dirty="0" err="1" smtClean="0">
                          <a:solidFill>
                            <a:schemeClr val="tx1"/>
                          </a:solidFill>
                          <a:effectLst/>
                          <a:latin typeface="Times New Roman" pitchFamily="18" charset="0"/>
                          <a:ea typeface="+mn-ea"/>
                          <a:cs typeface="Times New Roman" pitchFamily="18" charset="0"/>
                        </a:rPr>
                        <a:t>оқыңыз</a:t>
                      </a:r>
                      <a:r>
                        <a:rPr lang="ru-RU" sz="1200" b="0" kern="1200" dirty="0" smtClean="0">
                          <a:solidFill>
                            <a:schemeClr val="tx1"/>
                          </a:solidFill>
                          <a:effectLst/>
                          <a:latin typeface="Times New Roman" pitchFamily="18" charset="0"/>
                          <a:ea typeface="+mn-ea"/>
                          <a:cs typeface="Times New Roman" pitchFamily="18" charset="0"/>
                        </a:rPr>
                        <a:t>. </a:t>
                      </a:r>
                      <a:r>
                        <a:rPr lang="ru-RU" sz="1200" b="0" kern="1200" dirty="0" err="1" smtClean="0">
                          <a:solidFill>
                            <a:schemeClr val="tx1"/>
                          </a:solidFill>
                          <a:effectLst/>
                          <a:latin typeface="Times New Roman" pitchFamily="18" charset="0"/>
                          <a:ea typeface="+mn-ea"/>
                          <a:cs typeface="Times New Roman" pitchFamily="18" charset="0"/>
                        </a:rPr>
                        <a:t>Астында</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көрсетілген</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анасының</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үндеуіне</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ұлының</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әдепсіз</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әрі</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тәртіпсіз</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екенің</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көрсететің</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жауаптардың</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астын</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сызыңыз</a:t>
                      </a:r>
                      <a:endParaRPr lang="ru-RU" sz="1200" b="0" kern="1200" baseline="0" dirty="0" smtClean="0">
                        <a:solidFill>
                          <a:schemeClr val="tx1"/>
                        </a:solidFill>
                        <a:effectLst/>
                        <a:latin typeface="Times New Roman" pitchFamily="18" charset="0"/>
                        <a:ea typeface="+mn-ea"/>
                        <a:cs typeface="Times New Roman" pitchFamily="18" charset="0"/>
                      </a:endParaRPr>
                    </a:p>
                    <a:p>
                      <a:pPr marL="72000" marR="0" indent="-171450" algn="l" defTabSz="914400" rtl="0" eaLnBrk="1" fontAlgn="b" latinLnBrk="0" hangingPunct="1">
                        <a:lnSpc>
                          <a:spcPct val="100000"/>
                        </a:lnSpc>
                        <a:spcBef>
                          <a:spcPts val="0"/>
                        </a:spcBef>
                        <a:spcAft>
                          <a:spcPts val="0"/>
                        </a:spcAft>
                        <a:buClrTx/>
                        <a:buSzTx/>
                        <a:buFontTx/>
                        <a:buChar char="-"/>
                        <a:tabLst/>
                        <a:defRPr/>
                      </a:pPr>
                      <a:r>
                        <a:rPr lang="ru-RU" sz="1200" b="0" kern="1200" baseline="0" dirty="0" smtClean="0">
                          <a:solidFill>
                            <a:schemeClr val="tx1"/>
                          </a:solidFill>
                          <a:effectLst/>
                          <a:latin typeface="Times New Roman" pitchFamily="18" charset="0"/>
                          <a:ea typeface="+mn-ea"/>
                          <a:cs typeface="Times New Roman" pitchFamily="18" charset="0"/>
                        </a:rPr>
                        <a:t>Саша, </a:t>
                      </a:r>
                      <a:r>
                        <a:rPr lang="ru-RU" sz="1200" b="0" kern="1200" baseline="0" dirty="0" err="1" smtClean="0">
                          <a:solidFill>
                            <a:schemeClr val="tx1"/>
                          </a:solidFill>
                          <a:effectLst/>
                          <a:latin typeface="Times New Roman" pitchFamily="18" charset="0"/>
                          <a:ea typeface="+mn-ea"/>
                          <a:cs typeface="Times New Roman" pitchFamily="18" charset="0"/>
                        </a:rPr>
                        <a:t>тұра</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ғой</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мектепке</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баруың</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керек</a:t>
                      </a:r>
                      <a:r>
                        <a:rPr lang="ru-RU" sz="1200" b="0" kern="1200" baseline="0" dirty="0" smtClean="0">
                          <a:solidFill>
                            <a:schemeClr val="tx1"/>
                          </a:solidFill>
                          <a:effectLst/>
                          <a:latin typeface="Times New Roman" pitchFamily="18" charset="0"/>
                          <a:ea typeface="+mn-ea"/>
                          <a:cs typeface="Times New Roman" pitchFamily="18" charset="0"/>
                        </a:rPr>
                        <a:t>. Мен </a:t>
                      </a:r>
                      <a:r>
                        <a:rPr lang="ru-RU" sz="1200" b="0" kern="1200" baseline="0" dirty="0" err="1" smtClean="0">
                          <a:solidFill>
                            <a:schemeClr val="tx1"/>
                          </a:solidFill>
                          <a:effectLst/>
                          <a:latin typeface="Times New Roman" pitchFamily="18" charset="0"/>
                          <a:ea typeface="+mn-ea"/>
                          <a:cs typeface="Times New Roman" pitchFamily="18" charset="0"/>
                        </a:rPr>
                        <a:t>саған</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таңғы</a:t>
                      </a:r>
                      <a:r>
                        <a:rPr lang="ru-RU" sz="1200" b="0" kern="1200" baseline="0" dirty="0" smtClean="0">
                          <a:solidFill>
                            <a:schemeClr val="tx1"/>
                          </a:solidFill>
                          <a:effectLst/>
                          <a:latin typeface="Times New Roman" pitchFamily="18" charset="0"/>
                          <a:ea typeface="+mn-ea"/>
                          <a:cs typeface="Times New Roman" pitchFamily="18" charset="0"/>
                        </a:rPr>
                        <a:t> ас </a:t>
                      </a:r>
                      <a:r>
                        <a:rPr lang="ru-RU" sz="1200" b="0" kern="1200" baseline="0" dirty="0" err="1" smtClean="0">
                          <a:solidFill>
                            <a:schemeClr val="tx1"/>
                          </a:solidFill>
                          <a:effectLst/>
                          <a:latin typeface="Times New Roman" pitchFamily="18" charset="0"/>
                          <a:ea typeface="+mn-ea"/>
                          <a:cs typeface="Times New Roman" pitchFamily="18" charset="0"/>
                        </a:rPr>
                        <a:t>дайындап</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қойдым</a:t>
                      </a:r>
                      <a:r>
                        <a:rPr lang="ru-RU" sz="1200" b="0" kern="1200" baseline="0" dirty="0" smtClean="0">
                          <a:solidFill>
                            <a:schemeClr val="tx1"/>
                          </a:solidFill>
                          <a:effectLst/>
                          <a:latin typeface="Times New Roman" pitchFamily="18" charset="0"/>
                          <a:ea typeface="+mn-ea"/>
                          <a:cs typeface="Times New Roman" pitchFamily="18" charset="0"/>
                        </a:rPr>
                        <a:t>.</a:t>
                      </a:r>
                    </a:p>
                    <a:p>
                      <a:pPr marL="72000" marR="0" indent="-171450" algn="l" defTabSz="914400" rtl="0" eaLnBrk="1" fontAlgn="b" latinLnBrk="0" hangingPunct="1">
                        <a:lnSpc>
                          <a:spcPct val="100000"/>
                        </a:lnSpc>
                        <a:spcBef>
                          <a:spcPts val="0"/>
                        </a:spcBef>
                        <a:spcAft>
                          <a:spcPts val="0"/>
                        </a:spcAft>
                        <a:buClrTx/>
                        <a:buSzTx/>
                        <a:buFontTx/>
                        <a:buChar char="-"/>
                        <a:tabLst/>
                        <a:defRPr/>
                      </a:pPr>
                      <a:endParaRPr lang="ru-RU" sz="1200" b="0" kern="1200" baseline="0" dirty="0" smtClean="0">
                        <a:solidFill>
                          <a:schemeClr val="tx1"/>
                        </a:solidFill>
                        <a:effectLst/>
                        <a:latin typeface="Times New Roman" pitchFamily="18" charset="0"/>
                        <a:ea typeface="+mn-ea"/>
                        <a:cs typeface="Times New Roman" pitchFamily="18" charset="0"/>
                      </a:endParaRPr>
                    </a:p>
                    <a:p>
                      <a:pPr marL="72000" marR="0" indent="-171450" algn="l" defTabSz="914400" rtl="0" eaLnBrk="1" fontAlgn="b" latinLnBrk="0" hangingPunct="1">
                        <a:lnSpc>
                          <a:spcPct val="100000"/>
                        </a:lnSpc>
                        <a:spcBef>
                          <a:spcPts val="0"/>
                        </a:spcBef>
                        <a:spcAft>
                          <a:spcPts val="0"/>
                        </a:spcAft>
                        <a:buClrTx/>
                        <a:buSzTx/>
                        <a:buFontTx/>
                        <a:buChar char="-"/>
                        <a:tabLst/>
                        <a:defRPr/>
                      </a:pPr>
                      <a:r>
                        <a:rPr lang="ru-RU" sz="1200" b="0" kern="1200" baseline="0" dirty="0" err="1" smtClean="0">
                          <a:solidFill>
                            <a:schemeClr val="tx1"/>
                          </a:solidFill>
                          <a:effectLst/>
                          <a:latin typeface="Times New Roman" pitchFamily="18" charset="0"/>
                          <a:ea typeface="+mn-ea"/>
                          <a:cs typeface="Times New Roman" pitchFamily="18" charset="0"/>
                        </a:rPr>
                        <a:t>Тиіспе</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маған</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менің</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ұйқым</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келіп</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тұр</a:t>
                      </a:r>
                      <a:r>
                        <a:rPr lang="ru-RU" sz="1200" b="0" kern="1200" baseline="0" dirty="0" smtClean="0">
                          <a:solidFill>
                            <a:schemeClr val="tx1"/>
                          </a:solidFill>
                          <a:effectLst/>
                          <a:latin typeface="Times New Roman" pitchFamily="18" charset="0"/>
                          <a:ea typeface="+mn-ea"/>
                          <a:cs typeface="Times New Roman" pitchFamily="18" charset="0"/>
                        </a:rPr>
                        <a:t>!</a:t>
                      </a:r>
                    </a:p>
                    <a:p>
                      <a:pPr marL="72000" marR="0" indent="-171450" algn="l" defTabSz="914400" rtl="0" eaLnBrk="1" fontAlgn="b" latinLnBrk="0" hangingPunct="1">
                        <a:lnSpc>
                          <a:spcPct val="100000"/>
                        </a:lnSpc>
                        <a:spcBef>
                          <a:spcPts val="0"/>
                        </a:spcBef>
                        <a:spcAft>
                          <a:spcPts val="0"/>
                        </a:spcAft>
                        <a:buClrTx/>
                        <a:buSzTx/>
                        <a:buFontTx/>
                        <a:buChar char="-"/>
                        <a:tabLst/>
                        <a:defRPr/>
                      </a:pPr>
                      <a:r>
                        <a:rPr lang="ru-RU" sz="1200" b="0" kern="1200" baseline="0" dirty="0" err="1" smtClean="0">
                          <a:solidFill>
                            <a:schemeClr val="tx1"/>
                          </a:solidFill>
                          <a:effectLst/>
                          <a:latin typeface="Times New Roman" pitchFamily="18" charset="0"/>
                          <a:ea typeface="+mn-ea"/>
                          <a:cs typeface="Times New Roman" pitchFamily="18" charset="0"/>
                        </a:rPr>
                        <a:t>Рақмет</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қазір</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тұруға</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тырысамын</a:t>
                      </a:r>
                      <a:r>
                        <a:rPr lang="ru-RU" sz="1200" b="0" kern="1200" baseline="0" dirty="0" smtClean="0">
                          <a:solidFill>
                            <a:schemeClr val="tx1"/>
                          </a:solidFill>
                          <a:effectLst/>
                          <a:latin typeface="Times New Roman" pitchFamily="18" charset="0"/>
                          <a:ea typeface="+mn-ea"/>
                          <a:cs typeface="Times New Roman" pitchFamily="18" charset="0"/>
                        </a:rPr>
                        <a:t>.</a:t>
                      </a:r>
                    </a:p>
                    <a:p>
                      <a:pPr marL="72000" marR="0" indent="-171450" algn="l" defTabSz="914400" rtl="0" eaLnBrk="1" fontAlgn="b" latinLnBrk="0" hangingPunct="1">
                        <a:lnSpc>
                          <a:spcPct val="100000"/>
                        </a:lnSpc>
                        <a:spcBef>
                          <a:spcPts val="0"/>
                        </a:spcBef>
                        <a:spcAft>
                          <a:spcPts val="0"/>
                        </a:spcAft>
                        <a:buClrTx/>
                        <a:buSzTx/>
                        <a:buFontTx/>
                        <a:buChar char="-"/>
                        <a:tabLst/>
                        <a:defRPr/>
                      </a:pPr>
                      <a:r>
                        <a:rPr lang="ru-RU" sz="1200" b="0" kern="1200" baseline="0" dirty="0" err="1" smtClean="0">
                          <a:solidFill>
                            <a:schemeClr val="tx1"/>
                          </a:solidFill>
                          <a:effectLst/>
                          <a:latin typeface="Times New Roman" pitchFamily="18" charset="0"/>
                          <a:ea typeface="+mn-ea"/>
                          <a:cs typeface="Times New Roman" pitchFamily="18" charset="0"/>
                        </a:rPr>
                        <a:t>Тағы</a:t>
                      </a:r>
                      <a:r>
                        <a:rPr lang="ru-RU" sz="1200" b="0" kern="1200" baseline="0" dirty="0" smtClean="0">
                          <a:solidFill>
                            <a:schemeClr val="tx1"/>
                          </a:solidFill>
                          <a:effectLst/>
                          <a:latin typeface="Times New Roman" pitchFamily="18" charset="0"/>
                          <a:ea typeface="+mn-ea"/>
                          <a:cs typeface="Times New Roman" pitchFamily="18" charset="0"/>
                        </a:rPr>
                        <a:t> да , </a:t>
                      </a:r>
                      <a:r>
                        <a:rPr lang="ru-RU" sz="1200" b="0" kern="1200" baseline="0" dirty="0" err="1" smtClean="0">
                          <a:solidFill>
                            <a:schemeClr val="tx1"/>
                          </a:solidFill>
                          <a:effectLst/>
                          <a:latin typeface="Times New Roman" pitchFamily="18" charset="0"/>
                          <a:ea typeface="+mn-ea"/>
                          <a:cs typeface="Times New Roman" pitchFamily="18" charset="0"/>
                        </a:rPr>
                        <a:t>ботқа</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шығар</a:t>
                      </a:r>
                      <a:endParaRPr lang="ru-RU" sz="1200" b="0" kern="1200" baseline="0" dirty="0" smtClean="0">
                        <a:solidFill>
                          <a:schemeClr val="tx1"/>
                        </a:solidFill>
                        <a:effectLst/>
                        <a:latin typeface="Times New Roman" pitchFamily="18" charset="0"/>
                        <a:ea typeface="+mn-ea"/>
                        <a:cs typeface="Times New Roman" pitchFamily="18" charset="0"/>
                      </a:endParaRPr>
                    </a:p>
                    <a:p>
                      <a:pPr marL="72000" marR="0" indent="-171450" algn="l" defTabSz="914400" rtl="0" eaLnBrk="1" fontAlgn="b" latinLnBrk="0" hangingPunct="1">
                        <a:lnSpc>
                          <a:spcPct val="100000"/>
                        </a:lnSpc>
                        <a:spcBef>
                          <a:spcPts val="0"/>
                        </a:spcBef>
                        <a:spcAft>
                          <a:spcPts val="0"/>
                        </a:spcAft>
                        <a:buClrTx/>
                        <a:buSzTx/>
                        <a:buFontTx/>
                        <a:buChar char="-"/>
                        <a:tabLst/>
                        <a:defRPr/>
                      </a:pPr>
                      <a:r>
                        <a:rPr lang="ru-RU" sz="1200" b="0" kern="1200" baseline="0" dirty="0" err="1" smtClean="0">
                          <a:solidFill>
                            <a:schemeClr val="tx1"/>
                          </a:solidFill>
                          <a:effectLst/>
                          <a:latin typeface="Times New Roman" pitchFamily="18" charset="0"/>
                          <a:ea typeface="+mn-ea"/>
                          <a:cs typeface="Times New Roman" pitchFamily="18" charset="0"/>
                        </a:rPr>
                        <a:t>Тұрайын</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деп</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жатырмын</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көп</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рақмет</a:t>
                      </a:r>
                      <a:r>
                        <a:rPr lang="ru-RU" sz="1200" b="0" kern="1200" baseline="0" dirty="0" smtClean="0">
                          <a:solidFill>
                            <a:schemeClr val="tx1"/>
                          </a:solidFill>
                          <a:effectLst/>
                          <a:latin typeface="Times New Roman" pitchFamily="18" charset="0"/>
                          <a:ea typeface="+mn-ea"/>
                          <a:cs typeface="Times New Roman" pitchFamily="18" charset="0"/>
                        </a:rPr>
                        <a:t>!</a:t>
                      </a:r>
                      <a:endParaRPr lang="ru-RU" sz="1200" b="0" kern="1200" dirty="0" smtClean="0">
                        <a:solidFill>
                          <a:schemeClr val="tx1"/>
                        </a:solidFill>
                        <a:effectLst/>
                        <a:latin typeface="Times New Roman" pitchFamily="18" charset="0"/>
                        <a:ea typeface="+mn-ea"/>
                        <a:cs typeface="Times New Roman" pitchFamily="18" charset="0"/>
                      </a:endParaRPr>
                    </a:p>
                    <a:p>
                      <a:pPr marL="72000" marR="0" indent="0" algn="l" defTabSz="914400" rtl="0" eaLnBrk="1" fontAlgn="b" latinLnBrk="0" hangingPunct="1">
                        <a:lnSpc>
                          <a:spcPct val="100000"/>
                        </a:lnSpc>
                        <a:spcBef>
                          <a:spcPts val="0"/>
                        </a:spcBef>
                        <a:spcAft>
                          <a:spcPts val="0"/>
                        </a:spcAft>
                        <a:buClrTx/>
                        <a:buSzTx/>
                        <a:buFontTx/>
                        <a:buNone/>
                        <a:tabLst/>
                        <a:defRPr/>
                      </a:pPr>
                      <a:endParaRPr lang="ru-RU" sz="1200" b="0" kern="1200" dirty="0" smtClean="0">
                        <a:solidFill>
                          <a:schemeClr val="tx1"/>
                        </a:solidFill>
                        <a:effectLst/>
                        <a:latin typeface="Times New Roman" pitchFamily="18" charset="0"/>
                        <a:ea typeface="+mn-ea"/>
                        <a:cs typeface="Times New Roman" pitchFamily="18" charset="0"/>
                      </a:endParaRPr>
                    </a:p>
                    <a:p>
                      <a:pPr marL="72000" marR="0" indent="0" algn="l" defTabSz="914400" rtl="0" eaLnBrk="1" fontAlgn="b" latinLnBrk="0" hangingPunct="1">
                        <a:lnSpc>
                          <a:spcPct val="100000"/>
                        </a:lnSpc>
                        <a:spcBef>
                          <a:spcPts val="0"/>
                        </a:spcBef>
                        <a:spcAft>
                          <a:spcPts val="0"/>
                        </a:spcAft>
                        <a:buClrTx/>
                        <a:buSzTx/>
                        <a:buFontTx/>
                        <a:buNone/>
                        <a:tabLst/>
                        <a:defRPr/>
                      </a:pPr>
                      <a:endParaRPr lang="ru-RU" sz="1200" b="0" kern="1200" dirty="0" smtClean="0">
                        <a:solidFill>
                          <a:schemeClr val="tx1"/>
                        </a:solidFill>
                        <a:effectLst/>
                        <a:latin typeface="Times New Roman" pitchFamily="18" charset="0"/>
                        <a:ea typeface="+mn-ea"/>
                        <a:cs typeface="Times New Roman" pitchFamily="18" charset="0"/>
                      </a:endParaRPr>
                    </a:p>
                    <a:p>
                      <a:pPr marL="72000" marR="0" indent="0" algn="l" defTabSz="914400" rtl="0" eaLnBrk="1" fontAlgn="b" latinLnBrk="0" hangingPunct="1">
                        <a:lnSpc>
                          <a:spcPct val="100000"/>
                        </a:lnSpc>
                        <a:spcBef>
                          <a:spcPts val="0"/>
                        </a:spcBef>
                        <a:spcAft>
                          <a:spcPts val="0"/>
                        </a:spcAft>
                        <a:buClrTx/>
                        <a:buSzTx/>
                        <a:buFontTx/>
                        <a:buNone/>
                        <a:tabLst/>
                        <a:defRPr/>
                      </a:pPr>
                      <a:endParaRPr lang="ru-RU" sz="1200" b="0" kern="1200" dirty="0" smtClean="0">
                        <a:solidFill>
                          <a:schemeClr val="tx1"/>
                        </a:solidFill>
                        <a:effectLst/>
                        <a:latin typeface="Times New Roman" pitchFamily="18" charset="0"/>
                        <a:ea typeface="+mn-ea"/>
                        <a:cs typeface="Times New Roman" pitchFamily="18" charset="0"/>
                      </a:endParaRPr>
                    </a:p>
                    <a:p>
                      <a:pPr marL="72000" algn="l" fontAlgn="b">
                        <a:lnSpc>
                          <a:spcPct val="100000"/>
                        </a:lnSpc>
                        <a:spcBef>
                          <a:spcPts val="0"/>
                        </a:spcBef>
                        <a:spcAft>
                          <a:spcPts val="0"/>
                        </a:spcAft>
                      </a:pPr>
                      <a:endParaRPr lang="ru-RU" sz="1200" b="0" i="0" u="none" strike="noStrike" dirty="0" smtClean="0">
                        <a:solidFill>
                          <a:srgbClr val="000000"/>
                        </a:solidFill>
                        <a:latin typeface="Times New Roman" pitchFamily="18" charset="0"/>
                        <a:cs typeface="Times New Roman" pitchFamily="18" charset="0"/>
                      </a:endParaRPr>
                    </a:p>
                    <a:p>
                      <a:pPr marL="72000" algn="l" fontAlgn="b">
                        <a:lnSpc>
                          <a:spcPct val="100000"/>
                        </a:lnSpc>
                        <a:spcBef>
                          <a:spcPts val="0"/>
                        </a:spcBef>
                        <a:spcAft>
                          <a:spcPts val="0"/>
                        </a:spcAft>
                      </a:pPr>
                      <a:endParaRPr lang="ru-RU" sz="1200" b="0" i="0" u="none" strike="noStrike" dirty="0" smtClean="0">
                        <a:solidFill>
                          <a:srgbClr val="000000"/>
                        </a:solidFill>
                        <a:latin typeface="Times New Roman" pitchFamily="18" charset="0"/>
                        <a:cs typeface="Times New Roman" pitchFamily="18" charset="0"/>
                      </a:endParaRPr>
                    </a:p>
                    <a:p>
                      <a:pPr marL="72000" algn="l" fontAlgn="b">
                        <a:lnSpc>
                          <a:spcPct val="100000"/>
                        </a:lnSpc>
                        <a:spcBef>
                          <a:spcPts val="0"/>
                        </a:spcBef>
                        <a:spcAft>
                          <a:spcPts val="0"/>
                        </a:spcAft>
                      </a:pPr>
                      <a:endParaRPr lang="ru-RU" sz="1200" b="0" i="0" u="none" strike="noStrike" dirty="0" smtClean="0">
                        <a:solidFill>
                          <a:srgbClr val="000000"/>
                        </a:solidFill>
                        <a:latin typeface="Times New Roman" pitchFamily="18" charset="0"/>
                        <a:cs typeface="Times New Roman" pitchFamily="18" charset="0"/>
                      </a:endParaRPr>
                    </a:p>
                    <a:p>
                      <a:pPr marL="72000" algn="l" fontAlgn="b">
                        <a:lnSpc>
                          <a:spcPct val="100000"/>
                        </a:lnSpc>
                        <a:spcBef>
                          <a:spcPts val="0"/>
                        </a:spcBef>
                        <a:spcAft>
                          <a:spcPts val="0"/>
                        </a:spcAft>
                      </a:pPr>
                      <a:endParaRPr lang="ru-RU" sz="1200" b="0" i="0" u="none" strike="noStrike" dirty="0" smtClean="0">
                        <a:solidFill>
                          <a:srgbClr val="000000"/>
                        </a:solidFill>
                        <a:latin typeface="Times New Roman" pitchFamily="18" charset="0"/>
                        <a:cs typeface="Times New Roman" pitchFamily="18" charset="0"/>
                      </a:endParaRPr>
                    </a:p>
                  </a:txBody>
                  <a:tcPr marL="5149" marR="5149" marT="51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72000" marR="0" indent="0" algn="l" defTabSz="914400" rtl="0" eaLnBrk="1" fontAlgn="b" latinLnBrk="0" hangingPunct="1">
                        <a:lnSpc>
                          <a:spcPct val="100000"/>
                        </a:lnSpc>
                        <a:spcBef>
                          <a:spcPts val="0"/>
                        </a:spcBef>
                        <a:spcAft>
                          <a:spcPts val="0"/>
                        </a:spcAft>
                        <a:buClrTx/>
                        <a:buSzTx/>
                        <a:buFontTx/>
                        <a:buNone/>
                        <a:tabLst/>
                        <a:defRPr/>
                      </a:pPr>
                      <a:r>
                        <a:rPr lang="kk-KZ" sz="1200" b="0" kern="1200" baseline="0" dirty="0" smtClean="0">
                          <a:solidFill>
                            <a:schemeClr val="tx1"/>
                          </a:solidFill>
                          <a:effectLst/>
                          <a:latin typeface="Times New Roman" pitchFamily="18" charset="0"/>
                          <a:ea typeface="+mn-ea"/>
                          <a:cs typeface="Times New Roman" pitchFamily="18" charset="0"/>
                        </a:rPr>
                        <a:t>Отбасындағы адамадар бір</a:t>
                      </a:r>
                      <a:r>
                        <a:rPr lang="ru-RU" sz="1200" b="0" kern="1200" baseline="0" dirty="0" smtClean="0">
                          <a:solidFill>
                            <a:schemeClr val="tx1"/>
                          </a:solidFill>
                          <a:effectLst/>
                          <a:latin typeface="Times New Roman" pitchFamily="18" charset="0"/>
                          <a:ea typeface="+mn-ea"/>
                          <a:cs typeface="Times New Roman" pitchFamily="18" charset="0"/>
                        </a:rPr>
                        <a:t>-</a:t>
                      </a:r>
                      <a:r>
                        <a:rPr lang="kk-KZ" sz="1200" b="0" kern="1200" baseline="0" dirty="0" smtClean="0">
                          <a:solidFill>
                            <a:schemeClr val="tx1"/>
                          </a:solidFill>
                          <a:effectLst/>
                          <a:latin typeface="Times New Roman" pitchFamily="18" charset="0"/>
                          <a:ea typeface="+mn-ea"/>
                          <a:cs typeface="Times New Roman" pitchFamily="18" charset="0"/>
                        </a:rPr>
                        <a:t>біріне қалай қамқорлық көрсететінін ойланып жаз.</a:t>
                      </a:r>
                      <a:endParaRPr lang="ru-RU" sz="1200" b="0" kern="1200" dirty="0" smtClean="0">
                        <a:solidFill>
                          <a:schemeClr val="tx1"/>
                        </a:solidFill>
                        <a:effectLst/>
                        <a:latin typeface="Times New Roman" pitchFamily="18" charset="0"/>
                        <a:ea typeface="+mn-ea"/>
                        <a:cs typeface="Times New Roman" pitchFamily="18" charset="0"/>
                      </a:endParaRPr>
                    </a:p>
                  </a:txBody>
                  <a:tcPr marL="5149" marR="5149" marT="51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105500">
                <a:tc>
                  <a:txBody>
                    <a:bodyPr/>
                    <a:lstStyle/>
                    <a:p>
                      <a:pPr marL="72000" algn="ctr" fontAlgn="ctr">
                        <a:lnSpc>
                          <a:spcPct val="100000"/>
                        </a:lnSpc>
                        <a:spcBef>
                          <a:spcPts val="0"/>
                        </a:spcBef>
                        <a:spcAft>
                          <a:spcPts val="0"/>
                        </a:spcAft>
                      </a:pPr>
                      <a:r>
                        <a:rPr lang="ru-RU" sz="1200" b="1" i="0" u="none" strike="noStrike" dirty="0" err="1" smtClean="0">
                          <a:solidFill>
                            <a:srgbClr val="000000"/>
                          </a:solidFill>
                          <a:latin typeface="Times New Roman" pitchFamily="18" charset="0"/>
                          <a:cs typeface="Times New Roman" pitchFamily="18" charset="0"/>
                        </a:rPr>
                        <a:t>Дескрипторлар</a:t>
                      </a:r>
                      <a:endParaRPr lang="ru-RU" sz="1200" b="1" i="0" u="none" strike="noStrike" dirty="0">
                        <a:solidFill>
                          <a:srgbClr val="000000"/>
                        </a:solidFill>
                        <a:latin typeface="Times New Roman" pitchFamily="18" charset="0"/>
                        <a:cs typeface="Times New Roman" pitchFamily="18" charset="0"/>
                      </a:endParaRPr>
                    </a:p>
                  </a:txBody>
                  <a:tcPr marL="5149" marR="5149" marT="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72000" indent="-228600" algn="l" rtl="0" fontAlgn="t">
                        <a:lnSpc>
                          <a:spcPct val="100000"/>
                        </a:lnSpc>
                        <a:spcBef>
                          <a:spcPts val="0"/>
                        </a:spcBef>
                        <a:spcAft>
                          <a:spcPts val="0"/>
                        </a:spcAft>
                        <a:buAutoNum type="arabicPeriod"/>
                      </a:pPr>
                      <a:r>
                        <a:rPr lang="ru-RU" sz="1200" b="0" i="0" u="none" strike="noStrike" baseline="0" dirty="0" err="1" smtClean="0">
                          <a:solidFill>
                            <a:srgbClr val="000000"/>
                          </a:solidFill>
                          <a:latin typeface="Times New Roman" pitchFamily="18" charset="0"/>
                          <a:cs typeface="Times New Roman" pitchFamily="18" charset="0"/>
                        </a:rPr>
                        <a:t>Дұрыс</a:t>
                      </a:r>
                      <a:r>
                        <a:rPr lang="ru-RU" sz="1200" b="0" i="0" u="none" strike="noStrike" baseline="0" dirty="0" smtClean="0">
                          <a:solidFill>
                            <a:srgbClr val="000000"/>
                          </a:solidFill>
                          <a:latin typeface="Times New Roman" pitchFamily="18" charset="0"/>
                          <a:cs typeface="Times New Roman" pitchFamily="18" charset="0"/>
                        </a:rPr>
                        <a:t> </a:t>
                      </a:r>
                      <a:r>
                        <a:rPr lang="ru-RU" sz="1200" b="0" i="0" u="none" strike="noStrike" baseline="0" dirty="0" err="1" smtClean="0">
                          <a:solidFill>
                            <a:srgbClr val="000000"/>
                          </a:solidFill>
                          <a:latin typeface="Times New Roman" pitchFamily="18" charset="0"/>
                          <a:cs typeface="Times New Roman" pitchFamily="18" charset="0"/>
                        </a:rPr>
                        <a:t>жауапты</a:t>
                      </a:r>
                      <a:r>
                        <a:rPr lang="ru-RU" sz="1200" b="0" i="0" u="none" strike="noStrike" baseline="0" dirty="0" smtClean="0">
                          <a:solidFill>
                            <a:srgbClr val="000000"/>
                          </a:solidFill>
                          <a:latin typeface="Times New Roman" pitchFamily="18" charset="0"/>
                          <a:cs typeface="Times New Roman" pitchFamily="18" charset="0"/>
                        </a:rPr>
                        <a:t> </a:t>
                      </a:r>
                      <a:r>
                        <a:rPr lang="ru-RU" sz="1200" b="0" i="0" u="none" strike="noStrike" baseline="0" dirty="0" err="1" smtClean="0">
                          <a:solidFill>
                            <a:srgbClr val="000000"/>
                          </a:solidFill>
                          <a:latin typeface="Times New Roman" pitchFamily="18" charset="0"/>
                          <a:cs typeface="Times New Roman" pitchFamily="18" charset="0"/>
                        </a:rPr>
                        <a:t>тапты</a:t>
                      </a:r>
                      <a:r>
                        <a:rPr lang="ru-RU" sz="1200" b="0" i="0" u="none" strike="noStrike" baseline="0" dirty="0" smtClean="0">
                          <a:solidFill>
                            <a:srgbClr val="000000"/>
                          </a:solidFill>
                          <a:latin typeface="Times New Roman" pitchFamily="18" charset="0"/>
                          <a:cs typeface="Times New Roman" pitchFamily="18" charset="0"/>
                        </a:rPr>
                        <a:t> – </a:t>
                      </a:r>
                      <a:r>
                        <a:rPr lang="ru-RU" sz="1200" b="0" i="0" u="none" strike="noStrike" baseline="0" dirty="0" err="1" smtClean="0">
                          <a:solidFill>
                            <a:srgbClr val="000000"/>
                          </a:solidFill>
                          <a:latin typeface="Times New Roman" pitchFamily="18" charset="0"/>
                          <a:cs typeface="Times New Roman" pitchFamily="18" charset="0"/>
                        </a:rPr>
                        <a:t>жөні</a:t>
                      </a:r>
                      <a:r>
                        <a:rPr lang="ru-RU" sz="1200" b="0" i="0" u="none" strike="noStrike" dirty="0" smtClean="0">
                          <a:solidFill>
                            <a:srgbClr val="000000"/>
                          </a:solidFill>
                          <a:latin typeface="Times New Roman" pitchFamily="18" charset="0"/>
                          <a:cs typeface="Times New Roman" pitchFamily="18" charset="0"/>
                        </a:rPr>
                        <a:t>– 1</a:t>
                      </a:r>
                      <a:r>
                        <a:rPr lang="kk-KZ" sz="1200" b="0" i="0" u="none" strike="noStrike" dirty="0" smtClean="0">
                          <a:solidFill>
                            <a:srgbClr val="000000"/>
                          </a:solidFill>
                          <a:latin typeface="Times New Roman" pitchFamily="18" charset="0"/>
                          <a:cs typeface="Times New Roman" pitchFamily="18" charset="0"/>
                        </a:rPr>
                        <a:t>ұ</a:t>
                      </a:r>
                      <a:r>
                        <a:rPr lang="ru-RU" sz="1200" b="0" i="0" u="none" strike="noStrike" dirty="0" smtClean="0">
                          <a:solidFill>
                            <a:srgbClr val="000000"/>
                          </a:solidFill>
                          <a:latin typeface="Times New Roman" pitchFamily="18" charset="0"/>
                          <a:cs typeface="Times New Roman" pitchFamily="18" charset="0"/>
                        </a:rPr>
                        <a:t>.</a:t>
                      </a:r>
                    </a:p>
                    <a:p>
                      <a:pPr marL="72000" indent="-228600" algn="l" rtl="0" fontAlgn="t">
                        <a:lnSpc>
                          <a:spcPct val="100000"/>
                        </a:lnSpc>
                        <a:spcBef>
                          <a:spcPts val="0"/>
                        </a:spcBef>
                        <a:spcAft>
                          <a:spcPts val="0"/>
                        </a:spcAft>
                        <a:buAutoNum type="arabicPeriod"/>
                      </a:pPr>
                      <a:r>
                        <a:rPr lang="ru-RU" sz="1200" b="0" i="0" u="none" strike="noStrike" baseline="0" dirty="0" err="1" smtClean="0">
                          <a:solidFill>
                            <a:srgbClr val="000000"/>
                          </a:solidFill>
                          <a:latin typeface="Times New Roman" pitchFamily="18" charset="0"/>
                          <a:cs typeface="Times New Roman" pitchFamily="18" charset="0"/>
                        </a:rPr>
                        <a:t>Дұрыс</a:t>
                      </a:r>
                      <a:r>
                        <a:rPr lang="ru-RU" sz="1200" b="0" i="0" u="none" strike="noStrike" baseline="0" dirty="0" smtClean="0">
                          <a:solidFill>
                            <a:srgbClr val="000000"/>
                          </a:solidFill>
                          <a:latin typeface="Times New Roman" pitchFamily="18" charset="0"/>
                          <a:cs typeface="Times New Roman" pitchFamily="18" charset="0"/>
                        </a:rPr>
                        <a:t> </a:t>
                      </a:r>
                      <a:r>
                        <a:rPr lang="ru-RU" sz="1200" b="0" i="0" u="none" strike="noStrike" baseline="0" dirty="0" err="1" smtClean="0">
                          <a:solidFill>
                            <a:srgbClr val="000000"/>
                          </a:solidFill>
                          <a:latin typeface="Times New Roman" pitchFamily="18" charset="0"/>
                          <a:cs typeface="Times New Roman" pitchFamily="18" charset="0"/>
                        </a:rPr>
                        <a:t>жауапты</a:t>
                      </a:r>
                      <a:r>
                        <a:rPr lang="ru-RU" sz="1200" b="0" i="0" u="none" strike="noStrike" baseline="0" dirty="0" smtClean="0">
                          <a:solidFill>
                            <a:srgbClr val="000000"/>
                          </a:solidFill>
                          <a:latin typeface="Times New Roman" pitchFamily="18" charset="0"/>
                          <a:cs typeface="Times New Roman" pitchFamily="18" charset="0"/>
                        </a:rPr>
                        <a:t> </a:t>
                      </a:r>
                      <a:r>
                        <a:rPr lang="ru-RU" sz="1200" b="0" i="0" u="none" strike="noStrike" baseline="0" dirty="0" err="1" smtClean="0">
                          <a:solidFill>
                            <a:srgbClr val="000000"/>
                          </a:solidFill>
                          <a:latin typeface="Times New Roman" pitchFamily="18" charset="0"/>
                          <a:cs typeface="Times New Roman" pitchFamily="18" charset="0"/>
                        </a:rPr>
                        <a:t>тапты</a:t>
                      </a:r>
                      <a:r>
                        <a:rPr lang="ru-RU" sz="1200" b="0" i="0" u="none" strike="noStrike" baseline="0" dirty="0" smtClean="0">
                          <a:solidFill>
                            <a:srgbClr val="000000"/>
                          </a:solidFill>
                          <a:latin typeface="Times New Roman" pitchFamily="18" charset="0"/>
                          <a:cs typeface="Times New Roman" pitchFamily="18" charset="0"/>
                        </a:rPr>
                        <a:t> </a:t>
                      </a:r>
                      <a:r>
                        <a:rPr lang="ru-RU" sz="1200" b="0" i="0" u="none" strike="noStrike" dirty="0" smtClean="0">
                          <a:solidFill>
                            <a:srgbClr val="000000"/>
                          </a:solidFill>
                          <a:latin typeface="Times New Roman" pitchFamily="18" charset="0"/>
                          <a:cs typeface="Times New Roman" pitchFamily="18" charset="0"/>
                        </a:rPr>
                        <a:t>–</a:t>
                      </a:r>
                      <a:r>
                        <a:rPr lang="ru-RU" sz="1200" b="0" i="0" u="none" strike="noStrike" baseline="0" dirty="0" smtClean="0">
                          <a:solidFill>
                            <a:srgbClr val="000000"/>
                          </a:solidFill>
                          <a:latin typeface="Times New Roman" pitchFamily="18" charset="0"/>
                          <a:cs typeface="Times New Roman" pitchFamily="18" charset="0"/>
                        </a:rPr>
                        <a:t> сен </a:t>
                      </a:r>
                      <a:r>
                        <a:rPr lang="ru-RU" sz="1200" b="0" i="0" u="none" strike="noStrike" baseline="0" dirty="0" err="1" smtClean="0">
                          <a:solidFill>
                            <a:srgbClr val="000000"/>
                          </a:solidFill>
                          <a:latin typeface="Times New Roman" pitchFamily="18" charset="0"/>
                          <a:cs typeface="Times New Roman" pitchFamily="18" charset="0"/>
                        </a:rPr>
                        <a:t>өзің</a:t>
                      </a:r>
                      <a:r>
                        <a:rPr lang="ru-RU" sz="1200" b="0" i="0" u="none" strike="noStrike" baseline="0" dirty="0" smtClean="0">
                          <a:solidFill>
                            <a:srgbClr val="000000"/>
                          </a:solidFill>
                          <a:latin typeface="Times New Roman" pitchFamily="18" charset="0"/>
                          <a:cs typeface="Times New Roman" pitchFamily="18" charset="0"/>
                        </a:rPr>
                        <a:t>– 1ұ.</a:t>
                      </a:r>
                    </a:p>
                    <a:p>
                      <a:pPr marL="72000" indent="-228600" algn="l" rtl="0" fontAlgn="t">
                        <a:lnSpc>
                          <a:spcPct val="100000"/>
                        </a:lnSpc>
                        <a:spcBef>
                          <a:spcPts val="0"/>
                        </a:spcBef>
                        <a:spcAft>
                          <a:spcPts val="0"/>
                        </a:spcAft>
                        <a:buAutoNum type="arabicPeriod"/>
                      </a:pPr>
                      <a:r>
                        <a:rPr lang="ru-RU" sz="1200" b="0" i="0" u="none" strike="noStrike" baseline="0" dirty="0" err="1" smtClean="0">
                          <a:solidFill>
                            <a:srgbClr val="000000"/>
                          </a:solidFill>
                          <a:latin typeface="Times New Roman" pitchFamily="18" charset="0"/>
                          <a:cs typeface="Times New Roman" pitchFamily="18" charset="0"/>
                        </a:rPr>
                        <a:t>Дұрыс</a:t>
                      </a:r>
                      <a:r>
                        <a:rPr lang="ru-RU" sz="1200" b="0" i="0" u="none" strike="noStrike" baseline="0" dirty="0" smtClean="0">
                          <a:solidFill>
                            <a:srgbClr val="000000"/>
                          </a:solidFill>
                          <a:latin typeface="Times New Roman" pitchFamily="18" charset="0"/>
                          <a:cs typeface="Times New Roman" pitchFamily="18" charset="0"/>
                        </a:rPr>
                        <a:t> </a:t>
                      </a:r>
                      <a:r>
                        <a:rPr lang="ru-RU" sz="1200" b="0" i="0" u="none" strike="noStrike" baseline="0" dirty="0" err="1" smtClean="0">
                          <a:solidFill>
                            <a:srgbClr val="000000"/>
                          </a:solidFill>
                          <a:latin typeface="Times New Roman" pitchFamily="18" charset="0"/>
                          <a:cs typeface="Times New Roman" pitchFamily="18" charset="0"/>
                        </a:rPr>
                        <a:t>жауапты</a:t>
                      </a:r>
                      <a:r>
                        <a:rPr lang="ru-RU" sz="1200" b="0" i="0" u="none" strike="noStrike" baseline="0" dirty="0" smtClean="0">
                          <a:solidFill>
                            <a:srgbClr val="000000"/>
                          </a:solidFill>
                          <a:latin typeface="Times New Roman" pitchFamily="18" charset="0"/>
                          <a:cs typeface="Times New Roman" pitchFamily="18" charset="0"/>
                        </a:rPr>
                        <a:t> </a:t>
                      </a:r>
                      <a:r>
                        <a:rPr lang="ru-RU" sz="1200" b="0" i="0" u="none" strike="noStrike" baseline="0" dirty="0" err="1" smtClean="0">
                          <a:solidFill>
                            <a:srgbClr val="000000"/>
                          </a:solidFill>
                          <a:latin typeface="Times New Roman" pitchFamily="18" charset="0"/>
                          <a:cs typeface="Times New Roman" pitchFamily="18" charset="0"/>
                        </a:rPr>
                        <a:t>тапты</a:t>
                      </a:r>
                      <a:r>
                        <a:rPr lang="ru-RU" sz="1200" b="0" i="0" u="none" strike="noStrike" baseline="0" dirty="0" smtClean="0">
                          <a:solidFill>
                            <a:srgbClr val="000000"/>
                          </a:solidFill>
                          <a:latin typeface="Times New Roman" pitchFamily="18" charset="0"/>
                          <a:cs typeface="Times New Roman" pitchFamily="18" charset="0"/>
                        </a:rPr>
                        <a:t>  – </a:t>
                      </a:r>
                      <a:r>
                        <a:rPr lang="kk-KZ" sz="1200" kern="1200" dirty="0" smtClean="0">
                          <a:solidFill>
                            <a:schemeClr val="tx1"/>
                          </a:solidFill>
                          <a:effectLst/>
                          <a:latin typeface="Times New Roman" pitchFamily="18" charset="0"/>
                          <a:ea typeface="+mn-ea"/>
                          <a:cs typeface="Times New Roman" pitchFamily="18" charset="0"/>
                        </a:rPr>
                        <a:t>атаңның</a:t>
                      </a:r>
                      <a:r>
                        <a:rPr lang="kk-KZ" sz="1200" kern="1200" baseline="0" dirty="0" smtClean="0">
                          <a:solidFill>
                            <a:schemeClr val="tx1"/>
                          </a:solidFill>
                          <a:effectLst/>
                          <a:latin typeface="Times New Roman" pitchFamily="18" charset="0"/>
                          <a:ea typeface="+mn-ea"/>
                          <a:cs typeface="Times New Roman" pitchFamily="18" charset="0"/>
                        </a:rPr>
                        <a:t> туған күні</a:t>
                      </a:r>
                      <a:r>
                        <a:rPr lang="ru-RU" sz="1200" b="0" i="0" u="none" strike="noStrike" baseline="0" dirty="0" smtClean="0">
                          <a:solidFill>
                            <a:srgbClr val="000000"/>
                          </a:solidFill>
                          <a:latin typeface="Times New Roman" pitchFamily="18" charset="0"/>
                          <a:cs typeface="Times New Roman" pitchFamily="18" charset="0"/>
                        </a:rPr>
                        <a:t>– 1ұ.</a:t>
                      </a:r>
                    </a:p>
                    <a:p>
                      <a:pPr marL="72000" marR="0" indent="-228600" algn="l" defTabSz="914400" rtl="0" eaLnBrk="1" fontAlgn="t" latinLnBrk="0" hangingPunct="1">
                        <a:lnSpc>
                          <a:spcPct val="100000"/>
                        </a:lnSpc>
                        <a:spcBef>
                          <a:spcPts val="0"/>
                        </a:spcBef>
                        <a:spcAft>
                          <a:spcPts val="0"/>
                        </a:spcAft>
                        <a:buClrTx/>
                        <a:buSzTx/>
                        <a:buFontTx/>
                        <a:buAutoNum type="arabicPeriod"/>
                        <a:tabLst/>
                        <a:defRPr/>
                      </a:pPr>
                      <a:r>
                        <a:rPr lang="ru-RU" sz="1200" b="0" i="0" u="none" strike="noStrike" baseline="0" dirty="0" err="1" smtClean="0">
                          <a:solidFill>
                            <a:srgbClr val="000000"/>
                          </a:solidFill>
                          <a:latin typeface="Times New Roman" pitchFamily="18" charset="0"/>
                          <a:cs typeface="Times New Roman" pitchFamily="18" charset="0"/>
                        </a:rPr>
                        <a:t>Дұрыс</a:t>
                      </a:r>
                      <a:r>
                        <a:rPr lang="ru-RU" sz="1200" b="0" i="0" u="none" strike="noStrike" baseline="0" dirty="0" smtClean="0">
                          <a:solidFill>
                            <a:srgbClr val="000000"/>
                          </a:solidFill>
                          <a:latin typeface="Times New Roman" pitchFamily="18" charset="0"/>
                          <a:cs typeface="Times New Roman" pitchFamily="18" charset="0"/>
                        </a:rPr>
                        <a:t> </a:t>
                      </a:r>
                      <a:r>
                        <a:rPr lang="ru-RU" sz="1200" b="0" i="0" u="none" strike="noStrike" baseline="0" dirty="0" err="1" smtClean="0">
                          <a:solidFill>
                            <a:srgbClr val="000000"/>
                          </a:solidFill>
                          <a:latin typeface="Times New Roman" pitchFamily="18" charset="0"/>
                          <a:cs typeface="Times New Roman" pitchFamily="18" charset="0"/>
                        </a:rPr>
                        <a:t>жауапты</a:t>
                      </a:r>
                      <a:r>
                        <a:rPr lang="ru-RU" sz="1200" b="0" i="0" u="none" strike="noStrike" baseline="0" dirty="0" smtClean="0">
                          <a:solidFill>
                            <a:srgbClr val="000000"/>
                          </a:solidFill>
                          <a:latin typeface="Times New Roman" pitchFamily="18" charset="0"/>
                          <a:cs typeface="Times New Roman" pitchFamily="18" charset="0"/>
                        </a:rPr>
                        <a:t> </a:t>
                      </a:r>
                      <a:r>
                        <a:rPr lang="ru-RU" sz="1200" b="0" i="0" u="none" strike="noStrike" baseline="0" dirty="0" err="1" smtClean="0">
                          <a:solidFill>
                            <a:srgbClr val="000000"/>
                          </a:solidFill>
                          <a:latin typeface="Times New Roman" pitchFamily="18" charset="0"/>
                          <a:cs typeface="Times New Roman" pitchFamily="18" charset="0"/>
                        </a:rPr>
                        <a:t>тапты</a:t>
                      </a:r>
                      <a:r>
                        <a:rPr lang="ru-RU" sz="1200" b="0" i="0" u="none" strike="noStrike" baseline="0" dirty="0" smtClean="0">
                          <a:solidFill>
                            <a:srgbClr val="000000"/>
                          </a:solidFill>
                          <a:latin typeface="Times New Roman" pitchFamily="18" charset="0"/>
                          <a:cs typeface="Times New Roman" pitchFamily="18" charset="0"/>
                        </a:rPr>
                        <a:t> - </a:t>
                      </a:r>
                      <a:r>
                        <a:rPr lang="ru-RU" sz="1200" kern="1200" dirty="0" err="1" smtClean="0">
                          <a:solidFill>
                            <a:schemeClr val="tx1"/>
                          </a:solidFill>
                          <a:effectLst/>
                          <a:latin typeface="Times New Roman" pitchFamily="18" charset="0"/>
                          <a:ea typeface="+mn-ea"/>
                          <a:cs typeface="Times New Roman" pitchFamily="18" charset="0"/>
                        </a:rPr>
                        <a:t>бірге</a:t>
                      </a:r>
                      <a:r>
                        <a:rPr lang="ru-RU" sz="1200" kern="1200" dirty="0" smtClean="0">
                          <a:solidFill>
                            <a:schemeClr val="tx1"/>
                          </a:solidFill>
                          <a:effectLst/>
                          <a:latin typeface="Times New Roman" pitchFamily="18" charset="0"/>
                          <a:ea typeface="+mn-ea"/>
                          <a:cs typeface="Times New Roman" pitchFamily="18" charset="0"/>
                        </a:rPr>
                        <a:t> </a:t>
                      </a:r>
                      <a:r>
                        <a:rPr lang="ru-RU" sz="1200" kern="1200" dirty="0" err="1" smtClean="0">
                          <a:solidFill>
                            <a:schemeClr val="tx1"/>
                          </a:solidFill>
                          <a:effectLst/>
                          <a:latin typeface="Times New Roman" pitchFamily="18" charset="0"/>
                          <a:ea typeface="+mn-ea"/>
                          <a:cs typeface="Times New Roman" pitchFamily="18" charset="0"/>
                        </a:rPr>
                        <a:t>тұратын</a:t>
                      </a:r>
                      <a:r>
                        <a:rPr lang="ru-RU" sz="1200" kern="1200" dirty="0" smtClean="0">
                          <a:solidFill>
                            <a:schemeClr val="tx1"/>
                          </a:solidFill>
                          <a:effectLst/>
                          <a:latin typeface="Times New Roman" pitchFamily="18" charset="0"/>
                          <a:ea typeface="+mn-ea"/>
                          <a:cs typeface="Times New Roman" pitchFamily="18" charset="0"/>
                        </a:rPr>
                        <a:t> </a:t>
                      </a:r>
                      <a:r>
                        <a:rPr lang="ru-RU" sz="1200" kern="1200" dirty="0" err="1" smtClean="0">
                          <a:solidFill>
                            <a:schemeClr val="tx1"/>
                          </a:solidFill>
                          <a:effectLst/>
                          <a:latin typeface="Times New Roman" pitchFamily="18" charset="0"/>
                          <a:ea typeface="+mn-ea"/>
                          <a:cs typeface="Times New Roman" pitchFamily="18" charset="0"/>
                        </a:rPr>
                        <a:t>ата-ана</a:t>
                      </a:r>
                      <a:r>
                        <a:rPr lang="ru-RU" sz="1200" kern="1200" dirty="0" smtClean="0">
                          <a:solidFill>
                            <a:schemeClr val="tx1"/>
                          </a:solidFill>
                          <a:effectLst/>
                          <a:latin typeface="Times New Roman" pitchFamily="18" charset="0"/>
                          <a:ea typeface="+mn-ea"/>
                          <a:cs typeface="Times New Roman" pitchFamily="18" charset="0"/>
                        </a:rPr>
                        <a:t>, </a:t>
                      </a:r>
                      <a:r>
                        <a:rPr lang="ru-RU" sz="1200" kern="1200" dirty="0" err="1" smtClean="0">
                          <a:solidFill>
                            <a:schemeClr val="tx1"/>
                          </a:solidFill>
                          <a:effectLst/>
                          <a:latin typeface="Times New Roman" pitchFamily="18" charset="0"/>
                          <a:ea typeface="+mn-ea"/>
                          <a:cs typeface="Times New Roman" pitchFamily="18" charset="0"/>
                        </a:rPr>
                        <a:t>балалар</a:t>
                      </a:r>
                      <a:r>
                        <a:rPr lang="ru-RU" sz="1200" kern="1200" dirty="0" smtClean="0">
                          <a:solidFill>
                            <a:schemeClr val="tx1"/>
                          </a:solidFill>
                          <a:effectLst/>
                          <a:latin typeface="Times New Roman" pitchFamily="18" charset="0"/>
                          <a:ea typeface="+mn-ea"/>
                          <a:cs typeface="Times New Roman" pitchFamily="18" charset="0"/>
                        </a:rPr>
                        <a:t>, </a:t>
                      </a:r>
                      <a:r>
                        <a:rPr lang="ru-RU" sz="1200" kern="1200" dirty="0" err="1" smtClean="0">
                          <a:solidFill>
                            <a:schemeClr val="tx1"/>
                          </a:solidFill>
                          <a:effectLst/>
                          <a:latin typeface="Times New Roman" pitchFamily="18" charset="0"/>
                          <a:ea typeface="+mn-ea"/>
                          <a:cs typeface="Times New Roman" pitchFamily="18" charset="0"/>
                        </a:rPr>
                        <a:t>немерелер</a:t>
                      </a:r>
                      <a:r>
                        <a:rPr lang="ru-RU" sz="1200" kern="1200" dirty="0" smtClean="0">
                          <a:solidFill>
                            <a:schemeClr val="tx1"/>
                          </a:solidFill>
                          <a:effectLst/>
                          <a:latin typeface="Times New Roman" pitchFamily="18" charset="0"/>
                          <a:ea typeface="+mn-ea"/>
                          <a:cs typeface="Times New Roman" pitchFamily="18" charset="0"/>
                        </a:rPr>
                        <a:t> мен </a:t>
                      </a:r>
                      <a:r>
                        <a:rPr lang="ru-RU" sz="1200" kern="1200" dirty="0" err="1" smtClean="0">
                          <a:solidFill>
                            <a:schemeClr val="tx1"/>
                          </a:solidFill>
                          <a:effectLst/>
                          <a:latin typeface="Times New Roman" pitchFamily="18" charset="0"/>
                          <a:ea typeface="+mn-ea"/>
                          <a:cs typeface="Times New Roman" pitchFamily="18" charset="0"/>
                        </a:rPr>
                        <a:t>жақын</a:t>
                      </a:r>
                      <a:r>
                        <a:rPr lang="ru-RU" sz="1200" kern="1200" dirty="0" smtClean="0">
                          <a:solidFill>
                            <a:schemeClr val="tx1"/>
                          </a:solidFill>
                          <a:effectLst/>
                          <a:latin typeface="Times New Roman" pitchFamily="18" charset="0"/>
                          <a:ea typeface="+mn-ea"/>
                          <a:cs typeface="Times New Roman" pitchFamily="18" charset="0"/>
                        </a:rPr>
                        <a:t> </a:t>
                      </a:r>
                      <a:r>
                        <a:rPr lang="ru-RU" sz="1200" kern="1200" dirty="0" err="1" smtClean="0">
                          <a:solidFill>
                            <a:schemeClr val="tx1"/>
                          </a:solidFill>
                          <a:effectLst/>
                          <a:latin typeface="Times New Roman" pitchFamily="18" charset="0"/>
                          <a:ea typeface="+mn-ea"/>
                          <a:cs typeface="Times New Roman" pitchFamily="18" charset="0"/>
                        </a:rPr>
                        <a:t>туыстардан</a:t>
                      </a:r>
                      <a:r>
                        <a:rPr lang="ru-RU" sz="1200" kern="1200" dirty="0" smtClean="0">
                          <a:solidFill>
                            <a:schemeClr val="tx1"/>
                          </a:solidFill>
                          <a:effectLst/>
                          <a:latin typeface="Times New Roman" pitchFamily="18" charset="0"/>
                          <a:ea typeface="+mn-ea"/>
                          <a:cs typeface="Times New Roman" pitchFamily="18" charset="0"/>
                        </a:rPr>
                        <a:t> </a:t>
                      </a:r>
                      <a:r>
                        <a:rPr lang="ru-RU" sz="1200" kern="1200" dirty="0" err="1" smtClean="0">
                          <a:solidFill>
                            <a:schemeClr val="tx1"/>
                          </a:solidFill>
                          <a:effectLst/>
                          <a:latin typeface="Times New Roman" pitchFamily="18" charset="0"/>
                          <a:ea typeface="+mn-ea"/>
                          <a:cs typeface="Times New Roman" pitchFamily="18" charset="0"/>
                        </a:rPr>
                        <a:t>тұратын</a:t>
                      </a:r>
                      <a:r>
                        <a:rPr lang="ru-RU" sz="1200" kern="1200" baseline="0" dirty="0" smtClean="0">
                          <a:solidFill>
                            <a:schemeClr val="tx1"/>
                          </a:solidFill>
                          <a:effectLst/>
                          <a:latin typeface="Times New Roman" pitchFamily="18" charset="0"/>
                          <a:ea typeface="+mn-ea"/>
                          <a:cs typeface="Times New Roman" pitchFamily="18" charset="0"/>
                        </a:rPr>
                        <a:t>  </a:t>
                      </a:r>
                      <a:r>
                        <a:rPr lang="ru-RU" sz="1200" kern="1200" baseline="0" dirty="0" err="1" smtClean="0">
                          <a:solidFill>
                            <a:schemeClr val="tx1"/>
                          </a:solidFill>
                          <a:effectLst/>
                          <a:latin typeface="Times New Roman" pitchFamily="18" charset="0"/>
                          <a:ea typeface="+mn-ea"/>
                          <a:cs typeface="Times New Roman" pitchFamily="18" charset="0"/>
                        </a:rPr>
                        <a:t>адамдар</a:t>
                      </a:r>
                      <a:r>
                        <a:rPr lang="ru-RU" sz="1200" kern="1200" baseline="0" dirty="0" smtClean="0">
                          <a:solidFill>
                            <a:schemeClr val="tx1"/>
                          </a:solidFill>
                          <a:effectLst/>
                          <a:latin typeface="Times New Roman" pitchFamily="18" charset="0"/>
                          <a:ea typeface="+mn-ea"/>
                          <a:cs typeface="Times New Roman" pitchFamily="18" charset="0"/>
                        </a:rPr>
                        <a:t> </a:t>
                      </a:r>
                      <a:r>
                        <a:rPr lang="ru-RU" sz="1200" kern="1200" baseline="0" dirty="0" err="1" smtClean="0">
                          <a:solidFill>
                            <a:schemeClr val="tx1"/>
                          </a:solidFill>
                          <a:effectLst/>
                          <a:latin typeface="Times New Roman" pitchFamily="18" charset="0"/>
                          <a:ea typeface="+mn-ea"/>
                          <a:cs typeface="Times New Roman" pitchFamily="18" charset="0"/>
                        </a:rPr>
                        <a:t>тобы</a:t>
                      </a:r>
                      <a:r>
                        <a:rPr lang="ru-RU" sz="1200" kern="1200" baseline="0" dirty="0" smtClean="0">
                          <a:solidFill>
                            <a:schemeClr val="tx1"/>
                          </a:solidFill>
                          <a:effectLst/>
                          <a:latin typeface="Times New Roman" pitchFamily="18" charset="0"/>
                          <a:ea typeface="+mn-ea"/>
                          <a:cs typeface="Times New Roman" pitchFamily="18" charset="0"/>
                        </a:rPr>
                        <a:t>. </a:t>
                      </a:r>
                      <a:r>
                        <a:rPr lang="ru-RU" sz="1200" b="0" i="0" u="none" strike="noStrike" baseline="0" dirty="0" smtClean="0">
                          <a:solidFill>
                            <a:srgbClr val="000000"/>
                          </a:solidFill>
                          <a:latin typeface="Times New Roman" pitchFamily="18" charset="0"/>
                          <a:cs typeface="Times New Roman" pitchFamily="18" charset="0"/>
                        </a:rPr>
                        <a:t> – 1ұ.</a:t>
                      </a:r>
                      <a:endParaRPr lang="ru-RU" sz="1200" b="0" i="0" u="none" strike="noStrike" dirty="0">
                        <a:solidFill>
                          <a:srgbClr val="000000"/>
                        </a:solidFill>
                        <a:latin typeface="Times New Roman" pitchFamily="18" charset="0"/>
                        <a:cs typeface="Times New Roman" pitchFamily="18" charset="0"/>
                      </a:endParaRPr>
                    </a:p>
                  </a:txBody>
                  <a:tcPr marL="5149" marR="5149" marT="51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72000" marR="0" indent="-228600" algn="l" defTabSz="914400" rtl="0" eaLnBrk="1" fontAlgn="t" latinLnBrk="0" hangingPunct="1">
                        <a:lnSpc>
                          <a:spcPct val="100000"/>
                        </a:lnSpc>
                        <a:spcBef>
                          <a:spcPts val="0"/>
                        </a:spcBef>
                        <a:spcAft>
                          <a:spcPts val="0"/>
                        </a:spcAft>
                        <a:buClrTx/>
                        <a:buSzTx/>
                        <a:buFontTx/>
                        <a:buAutoNum type="arabicPeriod"/>
                        <a:tabLst/>
                        <a:defRPr/>
                      </a:pPr>
                      <a:r>
                        <a:rPr lang="ru-RU" sz="1200" b="0" kern="1200" baseline="0" dirty="0" err="1" smtClean="0">
                          <a:solidFill>
                            <a:schemeClr val="tx1"/>
                          </a:solidFill>
                          <a:effectLst/>
                          <a:latin typeface="Times New Roman" pitchFamily="18" charset="0"/>
                          <a:ea typeface="+mn-ea"/>
                          <a:cs typeface="Times New Roman" pitchFamily="18" charset="0"/>
                        </a:rPr>
                        <a:t>Тиіспе</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маған</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менің</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ұйқым</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келіп</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тұр</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i="0" u="none" strike="noStrike" dirty="0" smtClean="0">
                          <a:solidFill>
                            <a:srgbClr val="000000"/>
                          </a:solidFill>
                          <a:latin typeface="Times New Roman" pitchFamily="18" charset="0"/>
                          <a:cs typeface="Times New Roman" pitchFamily="18" charset="0"/>
                        </a:rPr>
                        <a:t>– 1ұ. </a:t>
                      </a:r>
                    </a:p>
                    <a:p>
                      <a:pPr marL="72000" marR="0" indent="-228600" algn="l" defTabSz="914400" rtl="0" eaLnBrk="1" fontAlgn="t" latinLnBrk="0" hangingPunct="1">
                        <a:lnSpc>
                          <a:spcPct val="100000"/>
                        </a:lnSpc>
                        <a:spcBef>
                          <a:spcPts val="0"/>
                        </a:spcBef>
                        <a:spcAft>
                          <a:spcPts val="0"/>
                        </a:spcAft>
                        <a:buClrTx/>
                        <a:buSzTx/>
                        <a:buFontTx/>
                        <a:buAutoNum type="arabicPeriod"/>
                        <a:tabLst/>
                        <a:defRPr/>
                      </a:pPr>
                      <a:r>
                        <a:rPr lang="ru-RU" sz="1200" b="0" kern="1200" baseline="0" dirty="0" err="1" smtClean="0">
                          <a:solidFill>
                            <a:schemeClr val="tx1"/>
                          </a:solidFill>
                          <a:effectLst/>
                          <a:latin typeface="Times New Roman" pitchFamily="18" charset="0"/>
                          <a:ea typeface="+mn-ea"/>
                          <a:cs typeface="Times New Roman" pitchFamily="18" charset="0"/>
                        </a:rPr>
                        <a:t>Тағы</a:t>
                      </a:r>
                      <a:r>
                        <a:rPr lang="ru-RU" sz="1200" b="0" kern="1200" baseline="0" dirty="0" smtClean="0">
                          <a:solidFill>
                            <a:schemeClr val="tx1"/>
                          </a:solidFill>
                          <a:effectLst/>
                          <a:latin typeface="Times New Roman" pitchFamily="18" charset="0"/>
                          <a:ea typeface="+mn-ea"/>
                          <a:cs typeface="Times New Roman" pitchFamily="18" charset="0"/>
                        </a:rPr>
                        <a:t> да , </a:t>
                      </a:r>
                      <a:r>
                        <a:rPr lang="ru-RU" sz="1200" b="0" kern="1200" baseline="0" dirty="0" err="1" smtClean="0">
                          <a:solidFill>
                            <a:schemeClr val="tx1"/>
                          </a:solidFill>
                          <a:effectLst/>
                          <a:latin typeface="Times New Roman" pitchFamily="18" charset="0"/>
                          <a:ea typeface="+mn-ea"/>
                          <a:cs typeface="Times New Roman" pitchFamily="18" charset="0"/>
                        </a:rPr>
                        <a:t>ботқа</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kern="1200" baseline="0" dirty="0" err="1" smtClean="0">
                          <a:solidFill>
                            <a:schemeClr val="tx1"/>
                          </a:solidFill>
                          <a:effectLst/>
                          <a:latin typeface="Times New Roman" pitchFamily="18" charset="0"/>
                          <a:ea typeface="+mn-ea"/>
                          <a:cs typeface="Times New Roman" pitchFamily="18" charset="0"/>
                        </a:rPr>
                        <a:t>шығар</a:t>
                      </a:r>
                      <a:r>
                        <a:rPr lang="ru-RU" sz="1200" b="0" kern="1200" baseline="0" dirty="0" smtClean="0">
                          <a:solidFill>
                            <a:schemeClr val="tx1"/>
                          </a:solidFill>
                          <a:effectLst/>
                          <a:latin typeface="Times New Roman" pitchFamily="18" charset="0"/>
                          <a:ea typeface="+mn-ea"/>
                          <a:cs typeface="Times New Roman" pitchFamily="18" charset="0"/>
                        </a:rPr>
                        <a:t> </a:t>
                      </a:r>
                      <a:r>
                        <a:rPr lang="ru-RU" sz="1200" b="0" i="0" u="none" strike="noStrike" dirty="0" smtClean="0">
                          <a:solidFill>
                            <a:srgbClr val="000000"/>
                          </a:solidFill>
                          <a:latin typeface="Times New Roman" pitchFamily="18" charset="0"/>
                          <a:cs typeface="Times New Roman" pitchFamily="18" charset="0"/>
                        </a:rPr>
                        <a:t>– 1ұ.</a:t>
                      </a:r>
                    </a:p>
                  </a:txBody>
                  <a:tcPr marL="5149" marR="5149" marT="51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72000" indent="-228600" algn="l" rtl="0" fontAlgn="t">
                        <a:lnSpc>
                          <a:spcPct val="100000"/>
                        </a:lnSpc>
                        <a:spcBef>
                          <a:spcPts val="0"/>
                        </a:spcBef>
                        <a:spcAft>
                          <a:spcPts val="0"/>
                        </a:spcAft>
                        <a:buAutoNum type="arabicPeriod"/>
                      </a:pPr>
                      <a:r>
                        <a:rPr lang="ru-RU" sz="1200" b="0" i="0" u="none" strike="noStrike" dirty="0" err="1" smtClean="0">
                          <a:solidFill>
                            <a:srgbClr val="000000"/>
                          </a:solidFill>
                          <a:latin typeface="Times New Roman" pitchFamily="18" charset="0"/>
                          <a:cs typeface="Times New Roman" pitchFamily="18" charset="0"/>
                        </a:rPr>
                        <a:t>Бірге</a:t>
                      </a:r>
                      <a:r>
                        <a:rPr lang="ru-RU" sz="1200" b="0" i="0" u="none" strike="noStrike" baseline="0" dirty="0" smtClean="0">
                          <a:solidFill>
                            <a:srgbClr val="000000"/>
                          </a:solidFill>
                          <a:latin typeface="Times New Roman" pitchFamily="18" charset="0"/>
                          <a:cs typeface="Times New Roman" pitchFamily="18" charset="0"/>
                        </a:rPr>
                        <a:t> </a:t>
                      </a:r>
                      <a:r>
                        <a:rPr lang="ru-RU" sz="1200" b="0" i="0" u="none" strike="noStrike" baseline="0" dirty="0" err="1" smtClean="0">
                          <a:solidFill>
                            <a:srgbClr val="000000"/>
                          </a:solidFill>
                          <a:latin typeface="Times New Roman" pitchFamily="18" charset="0"/>
                          <a:cs typeface="Times New Roman" pitchFamily="18" charset="0"/>
                        </a:rPr>
                        <a:t>кеш</a:t>
                      </a:r>
                      <a:r>
                        <a:rPr lang="ru-RU" sz="1200" b="0" i="0" u="none" strike="noStrike" baseline="0" dirty="0" smtClean="0">
                          <a:solidFill>
                            <a:srgbClr val="000000"/>
                          </a:solidFill>
                          <a:latin typeface="Times New Roman" pitchFamily="18" charset="0"/>
                          <a:cs typeface="Times New Roman" pitchFamily="18" charset="0"/>
                        </a:rPr>
                        <a:t> </a:t>
                      </a:r>
                      <a:r>
                        <a:rPr lang="ru-RU" sz="1200" b="0" i="0" u="none" strike="noStrike" baseline="0" dirty="0" err="1" smtClean="0">
                          <a:solidFill>
                            <a:srgbClr val="000000"/>
                          </a:solidFill>
                          <a:latin typeface="Times New Roman" pitchFamily="18" charset="0"/>
                          <a:cs typeface="Times New Roman" pitchFamily="18" charset="0"/>
                        </a:rPr>
                        <a:t>өткізеді</a:t>
                      </a:r>
                      <a:r>
                        <a:rPr lang="ru-RU" sz="1200" b="0" i="0" u="none" strike="noStrike" dirty="0" smtClean="0">
                          <a:solidFill>
                            <a:srgbClr val="000000"/>
                          </a:solidFill>
                          <a:latin typeface="Times New Roman" pitchFamily="18" charset="0"/>
                          <a:cs typeface="Times New Roman" pitchFamily="18" charset="0"/>
                        </a:rPr>
                        <a:t>– 1ұ.</a:t>
                      </a:r>
                    </a:p>
                    <a:p>
                      <a:pPr marL="72000" indent="-228600" algn="l" rtl="0" fontAlgn="t">
                        <a:lnSpc>
                          <a:spcPct val="100000"/>
                        </a:lnSpc>
                        <a:spcBef>
                          <a:spcPts val="0"/>
                        </a:spcBef>
                        <a:spcAft>
                          <a:spcPts val="0"/>
                        </a:spcAft>
                        <a:buAutoNum type="arabicPeriod"/>
                      </a:pPr>
                      <a:r>
                        <a:rPr lang="ru-RU" sz="1200" b="0" i="0" u="none" strike="noStrike" dirty="0" smtClean="0">
                          <a:solidFill>
                            <a:srgbClr val="000000"/>
                          </a:solidFill>
                          <a:latin typeface="Times New Roman" pitchFamily="18" charset="0"/>
                          <a:cs typeface="Times New Roman" pitchFamily="18" charset="0"/>
                        </a:rPr>
                        <a:t>Мама заботится/одевает/пеленает  о своем ребенке </a:t>
                      </a:r>
                      <a:r>
                        <a:rPr lang="ru-RU" sz="1200" b="0" i="0" u="none" strike="noStrike" dirty="0" err="1" smtClean="0">
                          <a:solidFill>
                            <a:srgbClr val="000000"/>
                          </a:solidFill>
                          <a:latin typeface="Times New Roman" pitchFamily="18" charset="0"/>
                          <a:cs typeface="Times New Roman" pitchFamily="18" charset="0"/>
                        </a:rPr>
                        <a:t>Ана</a:t>
                      </a:r>
                      <a:r>
                        <a:rPr lang="ru-RU" sz="1200" b="0" i="0" u="none" strike="noStrike" dirty="0" smtClean="0">
                          <a:solidFill>
                            <a:srgbClr val="000000"/>
                          </a:solidFill>
                          <a:latin typeface="Times New Roman" pitchFamily="18" charset="0"/>
                          <a:cs typeface="Times New Roman" pitchFamily="18" charset="0"/>
                        </a:rPr>
                        <a:t> </a:t>
                      </a:r>
                      <a:r>
                        <a:rPr lang="ru-RU" sz="1200" b="0" i="0" u="none" strike="noStrike" dirty="0" err="1" smtClean="0">
                          <a:solidFill>
                            <a:srgbClr val="000000"/>
                          </a:solidFill>
                          <a:latin typeface="Times New Roman" pitchFamily="18" charset="0"/>
                          <a:cs typeface="Times New Roman" pitchFamily="18" charset="0"/>
                        </a:rPr>
                        <a:t>өз</a:t>
                      </a:r>
                      <a:r>
                        <a:rPr lang="ru-RU" sz="1200" b="0" i="0" u="none" strike="noStrike" dirty="0" smtClean="0">
                          <a:solidFill>
                            <a:srgbClr val="000000"/>
                          </a:solidFill>
                          <a:latin typeface="Times New Roman" pitchFamily="18" charset="0"/>
                          <a:cs typeface="Times New Roman" pitchFamily="18" charset="0"/>
                        </a:rPr>
                        <a:t> </a:t>
                      </a:r>
                      <a:r>
                        <a:rPr lang="ru-RU" sz="1200" b="0" i="0" u="none" strike="noStrike" dirty="0" err="1" smtClean="0">
                          <a:solidFill>
                            <a:srgbClr val="000000"/>
                          </a:solidFill>
                          <a:latin typeface="Times New Roman" pitchFamily="18" charset="0"/>
                          <a:cs typeface="Times New Roman" pitchFamily="18" charset="0"/>
                        </a:rPr>
                        <a:t>баласвы</a:t>
                      </a:r>
                      <a:r>
                        <a:rPr lang="ru-RU" sz="1200" b="0" i="0" u="none" strike="noStrike" baseline="0" dirty="0" smtClean="0">
                          <a:solidFill>
                            <a:srgbClr val="000000"/>
                          </a:solidFill>
                          <a:latin typeface="Times New Roman" pitchFamily="18" charset="0"/>
                          <a:cs typeface="Times New Roman" pitchFamily="18" charset="0"/>
                        </a:rPr>
                        <a:t> </a:t>
                      </a:r>
                      <a:r>
                        <a:rPr lang="ru-RU" sz="1200" b="0" i="0" u="none" strike="noStrike" baseline="0" dirty="0" err="1" smtClean="0">
                          <a:solidFill>
                            <a:srgbClr val="000000"/>
                          </a:solidFill>
                          <a:latin typeface="Times New Roman" pitchFamily="18" charset="0"/>
                          <a:cs typeface="Times New Roman" pitchFamily="18" charset="0"/>
                        </a:rPr>
                        <a:t>жаны</a:t>
                      </a:r>
                      <a:r>
                        <a:rPr lang="ru-RU" sz="1200" b="0" i="0" u="none" strike="noStrike" baseline="0" dirty="0" smtClean="0">
                          <a:solidFill>
                            <a:srgbClr val="000000"/>
                          </a:solidFill>
                          <a:latin typeface="Times New Roman" pitchFamily="18" charset="0"/>
                          <a:cs typeface="Times New Roman" pitchFamily="18" charset="0"/>
                        </a:rPr>
                        <a:t> </a:t>
                      </a:r>
                      <a:r>
                        <a:rPr lang="ru-RU" sz="1200" b="0" i="0" u="none" strike="noStrike" baseline="0" dirty="0" err="1" smtClean="0">
                          <a:solidFill>
                            <a:srgbClr val="000000"/>
                          </a:solidFill>
                          <a:latin typeface="Times New Roman" pitchFamily="18" charset="0"/>
                          <a:cs typeface="Times New Roman" pitchFamily="18" charset="0"/>
                        </a:rPr>
                        <a:t>ашып</a:t>
                      </a:r>
                      <a:r>
                        <a:rPr lang="en-US" sz="1200" b="0" i="0" u="none" strike="noStrike" baseline="0" dirty="0" smtClean="0">
                          <a:solidFill>
                            <a:srgbClr val="000000"/>
                          </a:solidFill>
                          <a:latin typeface="Times New Roman" pitchFamily="18" charset="0"/>
                          <a:cs typeface="Times New Roman" pitchFamily="18" charset="0"/>
                        </a:rPr>
                        <a:t>/</a:t>
                      </a:r>
                      <a:r>
                        <a:rPr lang="kk-KZ" sz="1200" b="0" i="0" u="none" strike="noStrike" baseline="0" dirty="0" smtClean="0">
                          <a:solidFill>
                            <a:srgbClr val="000000"/>
                          </a:solidFill>
                          <a:latin typeface="Times New Roman" pitchFamily="18" charset="0"/>
                          <a:cs typeface="Times New Roman" pitchFamily="18" charset="0"/>
                        </a:rPr>
                        <a:t>киіндіріп </a:t>
                      </a:r>
                      <a:r>
                        <a:rPr lang="en-US" sz="1200" b="0" i="0" u="none" strike="noStrike" baseline="0" dirty="0" smtClean="0">
                          <a:solidFill>
                            <a:srgbClr val="000000"/>
                          </a:solidFill>
                          <a:latin typeface="Times New Roman" pitchFamily="18" charset="0"/>
                          <a:cs typeface="Times New Roman" pitchFamily="18" charset="0"/>
                        </a:rPr>
                        <a:t>/</a:t>
                      </a:r>
                      <a:r>
                        <a:rPr lang="ru-RU" sz="1200" b="0" i="0" u="none" strike="noStrike" dirty="0" err="1" smtClean="0">
                          <a:solidFill>
                            <a:srgbClr val="000000"/>
                          </a:solidFill>
                          <a:latin typeface="Times New Roman" pitchFamily="18" charset="0"/>
                          <a:cs typeface="Times New Roman" pitchFamily="18" charset="0"/>
                        </a:rPr>
                        <a:t>жөргектейді</a:t>
                      </a:r>
                      <a:r>
                        <a:rPr lang="ru-RU" sz="1200" b="0" i="0" u="none" strike="noStrike" dirty="0" smtClean="0">
                          <a:solidFill>
                            <a:srgbClr val="000000"/>
                          </a:solidFill>
                          <a:latin typeface="Times New Roman" pitchFamily="18" charset="0"/>
                          <a:cs typeface="Times New Roman" pitchFamily="18" charset="0"/>
                        </a:rPr>
                        <a:t> </a:t>
                      </a:r>
                      <a:r>
                        <a:rPr lang="ru-RU" sz="1200" b="0" i="0" u="none" strike="noStrike" dirty="0" err="1" smtClean="0">
                          <a:solidFill>
                            <a:srgbClr val="000000"/>
                          </a:solidFill>
                          <a:latin typeface="Times New Roman" pitchFamily="18" charset="0"/>
                          <a:cs typeface="Times New Roman" pitchFamily="18" charset="0"/>
                        </a:rPr>
                        <a:t>немесе</a:t>
                      </a:r>
                      <a:r>
                        <a:rPr lang="ru-RU" sz="1200" b="0" i="0" u="none" strike="noStrike" dirty="0" smtClean="0">
                          <a:solidFill>
                            <a:srgbClr val="000000"/>
                          </a:solidFill>
                          <a:latin typeface="Times New Roman" pitchFamily="18" charset="0"/>
                          <a:cs typeface="Times New Roman" pitchFamily="18" charset="0"/>
                        </a:rPr>
                        <a:t> </a:t>
                      </a:r>
                      <a:r>
                        <a:rPr lang="ru-RU" sz="1200" b="0" i="0" u="none" strike="noStrike" dirty="0" err="1" smtClean="0">
                          <a:solidFill>
                            <a:srgbClr val="000000"/>
                          </a:solidFill>
                          <a:latin typeface="Times New Roman" pitchFamily="18" charset="0"/>
                          <a:cs typeface="Times New Roman" pitchFamily="18" charset="0"/>
                        </a:rPr>
                        <a:t>құндақтайды</a:t>
                      </a:r>
                      <a:r>
                        <a:rPr lang="ru-RU" sz="1200" b="0" i="0" u="none" strike="noStrike" dirty="0" smtClean="0">
                          <a:solidFill>
                            <a:srgbClr val="000000"/>
                          </a:solidFill>
                          <a:latin typeface="Times New Roman" pitchFamily="18" charset="0"/>
                          <a:cs typeface="Times New Roman" pitchFamily="18" charset="0"/>
                        </a:rPr>
                        <a:t>– 1ұ.</a:t>
                      </a:r>
                    </a:p>
                    <a:p>
                      <a:pPr marL="72000" indent="-228600" algn="l" rtl="0" fontAlgn="t">
                        <a:lnSpc>
                          <a:spcPct val="100000"/>
                        </a:lnSpc>
                        <a:spcBef>
                          <a:spcPts val="0"/>
                        </a:spcBef>
                        <a:spcAft>
                          <a:spcPts val="0"/>
                        </a:spcAft>
                        <a:buAutoNum type="arabicPeriod"/>
                      </a:pPr>
                      <a:r>
                        <a:rPr lang="ru-RU" sz="1200" b="0" i="0" u="none" strike="noStrike" dirty="0" err="1" smtClean="0">
                          <a:solidFill>
                            <a:srgbClr val="000000"/>
                          </a:solidFill>
                          <a:latin typeface="Times New Roman" pitchFamily="18" charset="0"/>
                          <a:cs typeface="Times New Roman" pitchFamily="18" charset="0"/>
                        </a:rPr>
                        <a:t>Атасы</a:t>
                      </a:r>
                      <a:r>
                        <a:rPr lang="ru-RU" sz="1200" b="0" i="0" u="none" strike="noStrike" dirty="0" smtClean="0">
                          <a:solidFill>
                            <a:srgbClr val="000000"/>
                          </a:solidFill>
                          <a:latin typeface="Times New Roman" pitchFamily="18" charset="0"/>
                          <a:cs typeface="Times New Roman" pitchFamily="18" charset="0"/>
                        </a:rPr>
                        <a:t> </a:t>
                      </a:r>
                      <a:r>
                        <a:rPr lang="ru-RU" sz="1200" b="0" i="0" u="none" strike="noStrike" dirty="0" err="1" smtClean="0">
                          <a:solidFill>
                            <a:srgbClr val="000000"/>
                          </a:solidFill>
                          <a:latin typeface="Times New Roman" pitchFamily="18" charset="0"/>
                          <a:cs typeface="Times New Roman" pitchFamily="18" charset="0"/>
                        </a:rPr>
                        <a:t>инемересіне</a:t>
                      </a:r>
                      <a:r>
                        <a:rPr lang="ru-RU" sz="1200" b="0" i="0" u="none" strike="noStrike" dirty="0" smtClean="0">
                          <a:solidFill>
                            <a:srgbClr val="000000"/>
                          </a:solidFill>
                          <a:latin typeface="Times New Roman" pitchFamily="18" charset="0"/>
                          <a:cs typeface="Times New Roman" pitchFamily="18" charset="0"/>
                        </a:rPr>
                        <a:t> </a:t>
                      </a:r>
                      <a:r>
                        <a:rPr lang="ru-RU" sz="1200" b="0" i="0" u="none" strike="noStrike" dirty="0" err="1" smtClean="0">
                          <a:solidFill>
                            <a:srgbClr val="000000"/>
                          </a:solidFill>
                          <a:latin typeface="Times New Roman" pitchFamily="18" charset="0"/>
                          <a:cs typeface="Times New Roman" pitchFamily="18" charset="0"/>
                        </a:rPr>
                        <a:t>кітап</a:t>
                      </a:r>
                      <a:r>
                        <a:rPr lang="ru-RU" sz="1200" b="0" i="0" u="none" strike="noStrike" dirty="0" smtClean="0">
                          <a:solidFill>
                            <a:srgbClr val="000000"/>
                          </a:solidFill>
                          <a:latin typeface="Times New Roman" pitchFamily="18" charset="0"/>
                          <a:cs typeface="Times New Roman" pitchFamily="18" charset="0"/>
                        </a:rPr>
                        <a:t> </a:t>
                      </a:r>
                      <a:r>
                        <a:rPr lang="ru-RU" sz="1200" b="0" i="0" u="none" strike="noStrike" dirty="0" err="1" smtClean="0">
                          <a:solidFill>
                            <a:srgbClr val="000000"/>
                          </a:solidFill>
                          <a:latin typeface="Times New Roman" pitchFamily="18" charset="0"/>
                          <a:cs typeface="Times New Roman" pitchFamily="18" charset="0"/>
                        </a:rPr>
                        <a:t>оқып</a:t>
                      </a:r>
                      <a:r>
                        <a:rPr lang="ru-RU" sz="1200" b="0" i="0" u="none" strike="noStrike" baseline="0" dirty="0" smtClean="0">
                          <a:solidFill>
                            <a:srgbClr val="000000"/>
                          </a:solidFill>
                          <a:latin typeface="Times New Roman" pitchFamily="18" charset="0"/>
                          <a:cs typeface="Times New Roman" pitchFamily="18" charset="0"/>
                        </a:rPr>
                        <a:t> </a:t>
                      </a:r>
                      <a:r>
                        <a:rPr lang="ru-RU" sz="1200" b="0" i="0" u="none" strike="noStrike" baseline="0" dirty="0" err="1" smtClean="0">
                          <a:solidFill>
                            <a:srgbClr val="000000"/>
                          </a:solidFill>
                          <a:latin typeface="Times New Roman" pitchFamily="18" charset="0"/>
                          <a:cs typeface="Times New Roman" pitchFamily="18" charset="0"/>
                        </a:rPr>
                        <a:t>жеіп</a:t>
                      </a:r>
                      <a:r>
                        <a:rPr lang="ru-RU" sz="1200" b="0" i="0" u="none" strike="noStrike" baseline="0" dirty="0" smtClean="0">
                          <a:solidFill>
                            <a:srgbClr val="000000"/>
                          </a:solidFill>
                          <a:latin typeface="Times New Roman" pitchFamily="18" charset="0"/>
                          <a:cs typeface="Times New Roman" pitchFamily="18" charset="0"/>
                        </a:rPr>
                        <a:t> </a:t>
                      </a:r>
                      <a:r>
                        <a:rPr lang="ru-RU" sz="1200" b="0" i="0" u="none" strike="noStrike" baseline="0" dirty="0" err="1" smtClean="0">
                          <a:solidFill>
                            <a:srgbClr val="000000"/>
                          </a:solidFill>
                          <a:latin typeface="Times New Roman" pitchFamily="18" charset="0"/>
                          <a:cs typeface="Times New Roman" pitchFamily="18" charset="0"/>
                        </a:rPr>
                        <a:t>датыр</a:t>
                      </a:r>
                      <a:r>
                        <a:rPr lang="ru-RU" sz="1200" b="0" i="0" u="none" strike="noStrike" dirty="0" smtClean="0">
                          <a:solidFill>
                            <a:srgbClr val="000000"/>
                          </a:solidFill>
                          <a:latin typeface="Times New Roman" pitchFamily="18" charset="0"/>
                          <a:cs typeface="Times New Roman" pitchFamily="18" charset="0"/>
                        </a:rPr>
                        <a:t>– 1ұ.</a:t>
                      </a:r>
                    </a:p>
                    <a:p>
                      <a:pPr marL="72000" indent="-228600" algn="l" rtl="0" fontAlgn="t">
                        <a:lnSpc>
                          <a:spcPct val="100000"/>
                        </a:lnSpc>
                        <a:spcBef>
                          <a:spcPts val="0"/>
                        </a:spcBef>
                        <a:spcAft>
                          <a:spcPts val="0"/>
                        </a:spcAft>
                        <a:buAutoNum type="arabicPeriod"/>
                      </a:pPr>
                      <a:r>
                        <a:rPr lang="ru-RU" sz="1200" b="0" i="0" u="none" strike="noStrike" dirty="0" err="1" smtClean="0">
                          <a:solidFill>
                            <a:srgbClr val="000000"/>
                          </a:solidFill>
                          <a:latin typeface="Times New Roman" pitchFamily="18" charset="0"/>
                          <a:cs typeface="Times New Roman" pitchFamily="18" charset="0"/>
                        </a:rPr>
                        <a:t>Толық</a:t>
                      </a:r>
                      <a:r>
                        <a:rPr lang="ru-RU" sz="1200" b="0" i="0" u="none" strike="noStrike" dirty="0" smtClean="0">
                          <a:solidFill>
                            <a:srgbClr val="000000"/>
                          </a:solidFill>
                          <a:latin typeface="Times New Roman" pitchFamily="18" charset="0"/>
                          <a:cs typeface="Times New Roman" pitchFamily="18" charset="0"/>
                        </a:rPr>
                        <a:t> </a:t>
                      </a:r>
                      <a:r>
                        <a:rPr lang="ru-RU" sz="1200" b="0" i="0" u="none" strike="noStrike" dirty="0" err="1" smtClean="0">
                          <a:solidFill>
                            <a:srgbClr val="000000"/>
                          </a:solidFill>
                          <a:latin typeface="Times New Roman" pitchFamily="18" charset="0"/>
                          <a:cs typeface="Times New Roman" pitchFamily="18" charset="0"/>
                        </a:rPr>
                        <a:t>отбасымен</a:t>
                      </a:r>
                      <a:r>
                        <a:rPr lang="ru-RU" sz="1200" b="0" i="0" u="none" strike="noStrike" baseline="0" dirty="0" smtClean="0">
                          <a:solidFill>
                            <a:srgbClr val="000000"/>
                          </a:solidFill>
                          <a:latin typeface="Times New Roman" pitchFamily="18" charset="0"/>
                          <a:cs typeface="Times New Roman" pitchFamily="18" charset="0"/>
                        </a:rPr>
                        <a:t> </a:t>
                      </a:r>
                      <a:r>
                        <a:rPr lang="ru-RU" sz="1200" b="0" i="0" u="none" strike="noStrike" baseline="0" dirty="0" err="1" smtClean="0">
                          <a:solidFill>
                            <a:srgbClr val="000000"/>
                          </a:solidFill>
                          <a:latin typeface="Times New Roman" pitchFamily="18" charset="0"/>
                          <a:cs typeface="Times New Roman" pitchFamily="18" charset="0"/>
                        </a:rPr>
                        <a:t>бурге</a:t>
                      </a:r>
                      <a:r>
                        <a:rPr lang="ru-RU" sz="1200" b="0" i="0" u="none" strike="noStrike" baseline="0" dirty="0" smtClean="0">
                          <a:solidFill>
                            <a:srgbClr val="000000"/>
                          </a:solidFill>
                          <a:latin typeface="Times New Roman" pitchFamily="18" charset="0"/>
                          <a:cs typeface="Times New Roman" pitchFamily="18" charset="0"/>
                        </a:rPr>
                        <a:t> </a:t>
                      </a:r>
                      <a:r>
                        <a:rPr lang="ru-RU" sz="1200" b="0" i="0" u="none" strike="noStrike" baseline="0" dirty="0" err="1" smtClean="0">
                          <a:solidFill>
                            <a:srgbClr val="000000"/>
                          </a:solidFill>
                          <a:latin typeface="Times New Roman" pitchFamily="18" charset="0"/>
                          <a:cs typeface="Times New Roman" pitchFamily="18" charset="0"/>
                        </a:rPr>
                        <a:t>демалуға</a:t>
                      </a:r>
                      <a:r>
                        <a:rPr lang="ru-RU" sz="1200" b="0" i="0" u="none" strike="noStrike" baseline="0" dirty="0" smtClean="0">
                          <a:solidFill>
                            <a:srgbClr val="000000"/>
                          </a:solidFill>
                          <a:latin typeface="Times New Roman" pitchFamily="18" charset="0"/>
                          <a:cs typeface="Times New Roman" pitchFamily="18" charset="0"/>
                        </a:rPr>
                        <a:t> </a:t>
                      </a:r>
                      <a:r>
                        <a:rPr lang="ru-RU" sz="1200" b="0" i="0" u="none" strike="noStrike" baseline="0" dirty="0" err="1" smtClean="0">
                          <a:solidFill>
                            <a:srgbClr val="000000"/>
                          </a:solidFill>
                          <a:latin typeface="Times New Roman" pitchFamily="18" charset="0"/>
                          <a:cs typeface="Times New Roman" pitchFamily="18" charset="0"/>
                        </a:rPr>
                        <a:t>барад.к</a:t>
                      </a:r>
                      <a:r>
                        <a:rPr lang="ru-RU" sz="1200" b="0" i="0" u="none" strike="noStrike" baseline="0" dirty="0" smtClean="0">
                          <a:solidFill>
                            <a:srgbClr val="000000"/>
                          </a:solidFill>
                          <a:latin typeface="Times New Roman" pitchFamily="18" charset="0"/>
                          <a:cs typeface="Times New Roman" pitchFamily="18" charset="0"/>
                        </a:rPr>
                        <a:t> – 1ұ.</a:t>
                      </a:r>
                      <a:endParaRPr lang="ru-RU" sz="1200" b="0" i="0" u="none" strike="noStrike" dirty="0" smtClean="0">
                        <a:solidFill>
                          <a:srgbClr val="000000"/>
                        </a:solidFill>
                        <a:latin typeface="Times New Roman" pitchFamily="18" charset="0"/>
                        <a:cs typeface="Times New Roman" pitchFamily="18" charset="0"/>
                      </a:endParaRPr>
                    </a:p>
                  </a:txBody>
                  <a:tcPr marL="5149" marR="5149" marT="51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sp>
        <p:nvSpPr>
          <p:cNvPr id="4" name="Заголовок 1"/>
          <p:cNvSpPr txBox="1">
            <a:spLocks/>
          </p:cNvSpPr>
          <p:nvPr/>
        </p:nvSpPr>
        <p:spPr>
          <a:xfrm>
            <a:off x="438912" y="42086"/>
            <a:ext cx="11472672" cy="489287"/>
          </a:xfrm>
          <a:prstGeom prst="rect">
            <a:avLst/>
          </a:prstGeom>
        </p:spPr>
        <p:txBody>
          <a:bodyPr vert="horz" lIns="91440" tIns="45720" rIns="91440" bIns="45720" rtlCol="0" anchor="ctr">
            <a:noAutofit/>
          </a:bodyPr>
          <a:lstStyle/>
          <a:p>
            <a:pPr lvl="0" algn="ctr">
              <a:lnSpc>
                <a:spcPct val="90000"/>
              </a:lnSpc>
              <a:spcBef>
                <a:spcPct val="0"/>
              </a:spcBef>
              <a:defRPr/>
            </a:pPr>
            <a:r>
              <a:rPr lang="ru-RU" sz="2000" b="1" dirty="0">
                <a:latin typeface="Times New Roman" pitchFamily="18" charset="0"/>
                <a:cs typeface="Times New Roman" pitchFamily="18" charset="0"/>
              </a:rPr>
              <a:t>№ 1 </a:t>
            </a:r>
            <a:r>
              <a:rPr lang="ru-RU" sz="2000" b="1" dirty="0" err="1" smtClean="0">
                <a:latin typeface="Times New Roman" pitchFamily="18" charset="0"/>
                <a:cs typeface="Times New Roman" pitchFamily="18" charset="0"/>
              </a:rPr>
              <a:t>дүниетану</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пәнінен</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бөлім</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бойынша</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жиынтық</a:t>
            </a:r>
            <a:r>
              <a:rPr lang="ru-RU" sz="2000" b="1" dirty="0" smtClean="0">
                <a:latin typeface="Times New Roman" pitchFamily="18" charset="0"/>
                <a:cs typeface="Times New Roman" pitchFamily="18" charset="0"/>
              </a:rPr>
              <a:t> </a:t>
            </a:r>
            <a:r>
              <a:rPr lang="ru-RU" sz="2000" b="1" dirty="0" err="1">
                <a:latin typeface="Times New Roman" pitchFamily="18" charset="0"/>
                <a:cs typeface="Times New Roman" pitchFamily="18" charset="0"/>
              </a:rPr>
              <a:t>бағалауға</a:t>
            </a:r>
            <a:r>
              <a:rPr lang="ru-RU" sz="2000" b="1" dirty="0">
                <a:latin typeface="Times New Roman" pitchFamily="18" charset="0"/>
                <a:cs typeface="Times New Roman" pitchFamily="18" charset="0"/>
              </a:rPr>
              <a:t> </a:t>
            </a:r>
            <a:r>
              <a:rPr lang="ru-RU" sz="2000" b="1" dirty="0" err="1">
                <a:latin typeface="Times New Roman" pitchFamily="18" charset="0"/>
                <a:cs typeface="Times New Roman" pitchFamily="18" charset="0"/>
              </a:rPr>
              <a:t>арналған</a:t>
            </a:r>
            <a:r>
              <a:rPr lang="ru-RU" sz="2000" b="1" dirty="0">
                <a:latin typeface="Times New Roman" pitchFamily="18" charset="0"/>
                <a:cs typeface="Times New Roman" pitchFamily="18" charset="0"/>
              </a:rPr>
              <a:t> </a:t>
            </a:r>
            <a:r>
              <a:rPr lang="ru-RU" sz="2000" b="1" dirty="0" err="1">
                <a:latin typeface="Times New Roman" pitchFamily="18" charset="0"/>
                <a:cs typeface="Times New Roman" pitchFamily="18" charset="0"/>
              </a:rPr>
              <a:t>тапсырмалар</a:t>
            </a:r>
            <a:r>
              <a:rPr lang="ru-RU" sz="2000" b="1" dirty="0">
                <a:latin typeface="Times New Roman" pitchFamily="18" charset="0"/>
                <a:cs typeface="Times New Roman" pitchFamily="18" charset="0"/>
              </a:rPr>
              <a:t> </a:t>
            </a:r>
            <a:r>
              <a:rPr lang="ru-RU" sz="2000" b="1" dirty="0" err="1">
                <a:latin typeface="Times New Roman" pitchFamily="18" charset="0"/>
                <a:cs typeface="Times New Roman" pitchFamily="18" charset="0"/>
              </a:rPr>
              <a:t>үлгісі</a:t>
            </a:r>
            <a:r>
              <a:rPr lang="ru-RU" sz="2000" b="1" dirty="0">
                <a:latin typeface="Times New Roman" pitchFamily="18" charset="0"/>
                <a:cs typeface="Times New Roman" pitchFamily="18" charset="0"/>
              </a:rPr>
              <a:t> </a:t>
            </a:r>
          </a:p>
        </p:txBody>
      </p:sp>
      <p:pic>
        <p:nvPicPr>
          <p:cNvPr id="7" name="Рисунок 6" descr="C:\Documents and Settings\Бактияр\Рабочий стол\STDDIR4\PE02641_.WMF"/>
          <p:cNvPicPr/>
          <p:nvPr/>
        </p:nvPicPr>
        <p:blipFill>
          <a:blip r:embed="rId3" cstate="print">
            <a:lum bright="20000"/>
          </a:blip>
          <a:srcRect/>
          <a:stretch>
            <a:fillRect/>
          </a:stretch>
        </p:blipFill>
        <p:spPr bwMode="auto">
          <a:xfrm>
            <a:off x="8835243" y="1365662"/>
            <a:ext cx="1524188" cy="826429"/>
          </a:xfrm>
          <a:prstGeom prst="rect">
            <a:avLst/>
          </a:prstGeom>
          <a:noFill/>
          <a:ln w="9525">
            <a:noFill/>
            <a:miter lim="800000"/>
            <a:headEnd/>
            <a:tailEnd/>
          </a:ln>
        </p:spPr>
      </p:pic>
      <p:pic>
        <p:nvPicPr>
          <p:cNvPr id="8" name="Рисунок 7" descr="C:\Documents and Settings\Бактияр\Рабочий стол\STDDIR4\PE02634_.WMF"/>
          <p:cNvPicPr/>
          <p:nvPr/>
        </p:nvPicPr>
        <p:blipFill>
          <a:blip r:embed="rId4" cstate="print">
            <a:lum bright="20000"/>
          </a:blip>
          <a:srcRect/>
          <a:stretch>
            <a:fillRect/>
          </a:stretch>
        </p:blipFill>
        <p:spPr bwMode="auto">
          <a:xfrm>
            <a:off x="8835243" y="2591979"/>
            <a:ext cx="1161867" cy="1018119"/>
          </a:xfrm>
          <a:prstGeom prst="rect">
            <a:avLst/>
          </a:prstGeom>
          <a:noFill/>
          <a:ln w="9525">
            <a:noFill/>
            <a:miter lim="800000"/>
            <a:headEnd/>
            <a:tailEnd/>
          </a:ln>
        </p:spPr>
      </p:pic>
      <p:pic>
        <p:nvPicPr>
          <p:cNvPr id="9" name="Рисунок 8" descr="C:\Documents and Settings\Бактияр\Рабочий стол\STDDIR4\PE02696_.WMF"/>
          <p:cNvPicPr/>
          <p:nvPr/>
        </p:nvPicPr>
        <p:blipFill>
          <a:blip r:embed="rId5" cstate="print">
            <a:lum bright="20000"/>
          </a:blip>
          <a:srcRect/>
          <a:stretch>
            <a:fillRect/>
          </a:stretch>
        </p:blipFill>
        <p:spPr bwMode="auto">
          <a:xfrm>
            <a:off x="10595362" y="1365662"/>
            <a:ext cx="1054331" cy="1036398"/>
          </a:xfrm>
          <a:prstGeom prst="rect">
            <a:avLst/>
          </a:prstGeom>
          <a:noFill/>
          <a:ln w="9525">
            <a:noFill/>
            <a:miter lim="800000"/>
            <a:headEnd/>
            <a:tailEnd/>
          </a:ln>
        </p:spPr>
      </p:pic>
      <p:pic>
        <p:nvPicPr>
          <p:cNvPr id="10" name="Рисунок 9" descr="C:\Documents and Settings\Бактияр\Рабочий стол\STDDIR4\PE02886_.WMF"/>
          <p:cNvPicPr/>
          <p:nvPr/>
        </p:nvPicPr>
        <p:blipFill>
          <a:blip r:embed="rId6" cstate="print">
            <a:lum bright="20000"/>
          </a:blip>
          <a:srcRect/>
          <a:stretch>
            <a:fillRect/>
          </a:stretch>
        </p:blipFill>
        <p:spPr bwMode="auto">
          <a:xfrm>
            <a:off x="10212780" y="2591980"/>
            <a:ext cx="1286622" cy="1018118"/>
          </a:xfrm>
          <a:prstGeom prst="rect">
            <a:avLst/>
          </a:prstGeom>
          <a:noFill/>
          <a:ln w="9525">
            <a:noFill/>
            <a:miter lim="800000"/>
            <a:headEnd/>
            <a:tailEnd/>
          </a:ln>
        </p:spPr>
      </p:pic>
      <p:sp>
        <p:nvSpPr>
          <p:cNvPr id="11" name="Прямоугольник 10"/>
          <p:cNvSpPr/>
          <p:nvPr/>
        </p:nvSpPr>
        <p:spPr>
          <a:xfrm>
            <a:off x="10550703" y="6202745"/>
            <a:ext cx="1419171" cy="584775"/>
          </a:xfrm>
          <a:prstGeom prst="rect">
            <a:avLst/>
          </a:prstGeom>
        </p:spPr>
        <p:txBody>
          <a:bodyPr wrap="none">
            <a:spAutoFit/>
          </a:bodyPr>
          <a:lstStyle/>
          <a:p>
            <a:pPr algn="r"/>
            <a:r>
              <a:rPr lang="ru-RU" sz="1600" b="1" dirty="0" smtClean="0">
                <a:latin typeface="Times New Roman" pitchFamily="18" charset="0"/>
                <a:cs typeface="Times New Roman" pitchFamily="18" charset="0"/>
              </a:rPr>
              <a:t>20 минут</a:t>
            </a:r>
          </a:p>
          <a:p>
            <a:pPr algn="r"/>
            <a:r>
              <a:rPr lang="ru-RU" sz="1600" b="1" dirty="0" smtClean="0">
                <a:latin typeface="Times New Roman" pitchFamily="18" charset="0"/>
                <a:cs typeface="Times New Roman" pitchFamily="18" charset="0"/>
              </a:rPr>
              <a:t>МАХ балл 10</a:t>
            </a: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xmlns="" val="6422395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xmlns="" val="2910743458"/>
              </p:ext>
            </p:extLst>
          </p:nvPr>
        </p:nvGraphicFramePr>
        <p:xfrm>
          <a:off x="386015" y="1238620"/>
          <a:ext cx="11419969" cy="3676685"/>
        </p:xfrm>
        <a:graphic>
          <a:graphicData uri="http://schemas.openxmlformats.org/drawingml/2006/table">
            <a:tbl>
              <a:tblPr/>
              <a:tblGrid>
                <a:gridCol w="2730336"/>
                <a:gridCol w="3750019"/>
                <a:gridCol w="4939614"/>
              </a:tblGrid>
              <a:tr h="280149">
                <a:tc rowSpan="2">
                  <a:txBody>
                    <a:bodyPr/>
                    <a:lstStyle/>
                    <a:p>
                      <a:pPr marL="72000" algn="ctr" fontAlgn="ctr">
                        <a:spcBef>
                          <a:spcPts val="0"/>
                        </a:spcBef>
                        <a:spcAft>
                          <a:spcPts val="0"/>
                        </a:spcAft>
                      </a:pPr>
                      <a:r>
                        <a:rPr lang="ru-RU" sz="1200" b="1" i="0" u="none" strike="noStrike" dirty="0" err="1" smtClean="0">
                          <a:solidFill>
                            <a:srgbClr val="000000"/>
                          </a:solidFill>
                          <a:latin typeface="Times New Roman" pitchFamily="18" charset="0"/>
                          <a:cs typeface="Times New Roman" pitchFamily="18" charset="0"/>
                        </a:rPr>
                        <a:t>Тақырыптар</a:t>
                      </a:r>
                      <a:endParaRPr lang="ru-RU" sz="1200" b="1" i="0" u="none" strike="noStrike" dirty="0">
                        <a:solidFill>
                          <a:srgbClr val="000000"/>
                        </a:solidFill>
                        <a:latin typeface="Times New Roman" pitchFamily="18" charset="0"/>
                        <a:cs typeface="Times New Roman" pitchFamily="18" charset="0"/>
                      </a:endParaRPr>
                    </a:p>
                  </a:txBody>
                  <a:tcPr marL="5149" marR="5149" marT="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algn="ctr" rtl="0" fontAlgn="t">
                        <a:spcBef>
                          <a:spcPts val="0"/>
                        </a:spcBef>
                        <a:spcAft>
                          <a:spcPts val="0"/>
                        </a:spcAft>
                      </a:pPr>
                      <a:r>
                        <a:rPr lang="ru-RU" sz="1200" b="1" i="0" u="none" strike="noStrike" dirty="0" err="1" smtClean="0">
                          <a:solidFill>
                            <a:srgbClr val="000000"/>
                          </a:solidFill>
                          <a:latin typeface="Times New Roman" pitchFamily="18" charset="0"/>
                          <a:cs typeface="Times New Roman" pitchFamily="18" charset="0"/>
                        </a:rPr>
                        <a:t>Білу</a:t>
                      </a:r>
                      <a:r>
                        <a:rPr lang="ru-RU" sz="1200" b="1" i="0" u="none" strike="noStrike" baseline="0" dirty="0" smtClean="0">
                          <a:solidFill>
                            <a:srgbClr val="000000"/>
                          </a:solidFill>
                          <a:latin typeface="Times New Roman" pitchFamily="18" charset="0"/>
                          <a:cs typeface="Times New Roman" pitchFamily="18" charset="0"/>
                        </a:rPr>
                        <a:t> </a:t>
                      </a:r>
                      <a:r>
                        <a:rPr lang="ru-RU" sz="1200" b="1" i="0" u="none" strike="noStrike" baseline="0" dirty="0" err="1" smtClean="0">
                          <a:solidFill>
                            <a:srgbClr val="000000"/>
                          </a:solidFill>
                          <a:latin typeface="Times New Roman" pitchFamily="18" charset="0"/>
                          <a:cs typeface="Times New Roman" pitchFamily="18" charset="0"/>
                        </a:rPr>
                        <a:t>және</a:t>
                      </a:r>
                      <a:r>
                        <a:rPr lang="ru-RU" sz="1200" b="1" i="0" u="none" strike="noStrike" baseline="0" dirty="0" smtClean="0">
                          <a:solidFill>
                            <a:srgbClr val="000000"/>
                          </a:solidFill>
                          <a:latin typeface="Times New Roman" pitchFamily="18" charset="0"/>
                          <a:cs typeface="Times New Roman" pitchFamily="18" charset="0"/>
                        </a:rPr>
                        <a:t> </a:t>
                      </a:r>
                      <a:r>
                        <a:rPr lang="ru-RU" sz="1200" b="1" i="0" u="none" strike="noStrike" baseline="0" dirty="0" err="1" smtClean="0">
                          <a:solidFill>
                            <a:srgbClr val="000000"/>
                          </a:solidFill>
                          <a:latin typeface="Times New Roman" pitchFamily="18" charset="0"/>
                          <a:cs typeface="Times New Roman" pitchFamily="18" charset="0"/>
                        </a:rPr>
                        <a:t>түсіну</a:t>
                      </a:r>
                      <a:r>
                        <a:rPr lang="ru-RU" sz="1200" b="0" i="0" u="none" strike="noStrike" dirty="0" smtClean="0">
                          <a:solidFill>
                            <a:srgbClr val="000000"/>
                          </a:solidFill>
                          <a:latin typeface="Times New Roman" pitchFamily="18" charset="0"/>
                          <a:cs typeface="Times New Roman" pitchFamily="18" charset="0"/>
                        </a:rPr>
                        <a:t> </a:t>
                      </a:r>
                      <a:endParaRPr lang="ru-RU" sz="1200" b="1" i="0" u="none" strike="noStrike" dirty="0">
                        <a:solidFill>
                          <a:srgbClr val="000000"/>
                        </a:solidFill>
                        <a:latin typeface="Times New Roman" pitchFamily="18" charset="0"/>
                        <a:cs typeface="Times New Roman" pitchFamily="18" charset="0"/>
                      </a:endParaRPr>
                    </a:p>
                  </a:txBody>
                  <a:tcPr marL="5149" marR="5149" marT="51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algn="ctr" rtl="0" fontAlgn="t">
                        <a:spcBef>
                          <a:spcPts val="0"/>
                        </a:spcBef>
                        <a:spcAft>
                          <a:spcPts val="0"/>
                        </a:spcAft>
                      </a:pPr>
                      <a:r>
                        <a:rPr lang="ru-RU" sz="1200" b="1" i="0" u="none" strike="noStrike" dirty="0" err="1" smtClean="0">
                          <a:solidFill>
                            <a:srgbClr val="000000"/>
                          </a:solidFill>
                          <a:latin typeface="Times New Roman" pitchFamily="18" charset="0"/>
                          <a:cs typeface="Times New Roman" pitchFamily="18" charset="0"/>
                        </a:rPr>
                        <a:t>Қолдану</a:t>
                      </a:r>
                      <a:r>
                        <a:rPr lang="ru-RU" sz="1200" b="0" i="0" u="none" strike="noStrike" dirty="0" smtClean="0">
                          <a:solidFill>
                            <a:srgbClr val="000000"/>
                          </a:solidFill>
                          <a:latin typeface="Times New Roman" pitchFamily="18" charset="0"/>
                          <a:cs typeface="Times New Roman" pitchFamily="18" charset="0"/>
                        </a:rPr>
                        <a:t> </a:t>
                      </a:r>
                      <a:endParaRPr lang="ru-RU" sz="1200" b="1" i="0" u="none" strike="noStrike" dirty="0">
                        <a:solidFill>
                          <a:srgbClr val="000000"/>
                        </a:solidFill>
                        <a:latin typeface="Times New Roman" pitchFamily="18" charset="0"/>
                        <a:cs typeface="Times New Roman" pitchFamily="18" charset="0"/>
                      </a:endParaRPr>
                    </a:p>
                  </a:txBody>
                  <a:tcPr marL="5149" marR="5149" marT="51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0472">
                <a:tc vMerge="1">
                  <a:txBody>
                    <a:bodyPr/>
                    <a:lstStyle/>
                    <a:p>
                      <a:endParaRPr lang="ru-RU"/>
                    </a:p>
                  </a:txBody>
                  <a:tcPr/>
                </a:tc>
                <a:tc>
                  <a:txBody>
                    <a:bodyPr/>
                    <a:lstStyle/>
                    <a:p>
                      <a:pPr marL="72000" algn="ctr" rtl="0" fontAlgn="t">
                        <a:spcBef>
                          <a:spcPts val="0"/>
                        </a:spcBef>
                        <a:spcAft>
                          <a:spcPts val="0"/>
                        </a:spcAft>
                      </a:pPr>
                      <a:r>
                        <a:rPr lang="ru-RU" sz="1200" b="1" i="0" u="none" strike="noStrike" dirty="0" smtClean="0">
                          <a:solidFill>
                            <a:srgbClr val="000000"/>
                          </a:solidFill>
                          <a:latin typeface="Times New Roman" pitchFamily="18" charset="0"/>
                          <a:cs typeface="Times New Roman" pitchFamily="18" charset="0"/>
                        </a:rPr>
                        <a:t>3</a:t>
                      </a:r>
                      <a:r>
                        <a:rPr lang="ru-RU" sz="1200" b="1" i="0" u="none" strike="noStrike" baseline="0" dirty="0" smtClean="0">
                          <a:solidFill>
                            <a:srgbClr val="000000"/>
                          </a:solidFill>
                          <a:latin typeface="Times New Roman" pitchFamily="18" charset="0"/>
                          <a:cs typeface="Times New Roman" pitchFamily="18" charset="0"/>
                        </a:rPr>
                        <a:t> </a:t>
                      </a:r>
                      <a:r>
                        <a:rPr lang="ru-RU" sz="1200" b="1" i="0" u="none" strike="noStrike" dirty="0" smtClean="0">
                          <a:solidFill>
                            <a:srgbClr val="000000"/>
                          </a:solidFill>
                          <a:latin typeface="Times New Roman" pitchFamily="18" charset="0"/>
                          <a:cs typeface="Times New Roman" pitchFamily="18" charset="0"/>
                        </a:rPr>
                        <a:t> балл</a:t>
                      </a:r>
                      <a:endParaRPr lang="ru-RU" sz="1200" b="1" i="0" u="none" strike="noStrike" dirty="0">
                        <a:solidFill>
                          <a:srgbClr val="000000"/>
                        </a:solidFill>
                        <a:latin typeface="Times New Roman" pitchFamily="18" charset="0"/>
                        <a:cs typeface="Times New Roman" pitchFamily="18" charset="0"/>
                      </a:endParaRPr>
                    </a:p>
                  </a:txBody>
                  <a:tcPr marL="5149" marR="5149" marT="51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algn="ctr" rtl="0" fontAlgn="t">
                        <a:spcBef>
                          <a:spcPts val="0"/>
                        </a:spcBef>
                        <a:spcAft>
                          <a:spcPts val="0"/>
                        </a:spcAft>
                      </a:pPr>
                      <a:r>
                        <a:rPr lang="ru-RU" sz="1200" b="1" i="0" u="none" strike="noStrike" dirty="0" smtClean="0">
                          <a:solidFill>
                            <a:srgbClr val="000000"/>
                          </a:solidFill>
                          <a:latin typeface="Times New Roman" pitchFamily="18" charset="0"/>
                          <a:cs typeface="Times New Roman" pitchFamily="18" charset="0"/>
                        </a:rPr>
                        <a:t>6 балл</a:t>
                      </a:r>
                      <a:endParaRPr lang="ru-RU" sz="1200" b="1" i="0" u="none" strike="noStrike" dirty="0">
                        <a:solidFill>
                          <a:srgbClr val="000000"/>
                        </a:solidFill>
                        <a:latin typeface="Times New Roman" pitchFamily="18" charset="0"/>
                        <a:cs typeface="Times New Roman" pitchFamily="18" charset="0"/>
                      </a:endParaRPr>
                    </a:p>
                  </a:txBody>
                  <a:tcPr marL="5149" marR="5149" marT="51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24497">
                <a:tc>
                  <a:txBody>
                    <a:bodyPr/>
                    <a:lstStyle/>
                    <a:p>
                      <a:pPr marL="72000" marR="0" indent="0" algn="ctr" defTabSz="914400" rtl="0" eaLnBrk="1" fontAlgn="ctr" latinLnBrk="0" hangingPunct="1">
                        <a:lnSpc>
                          <a:spcPct val="100000"/>
                        </a:lnSpc>
                        <a:spcBef>
                          <a:spcPts val="0"/>
                        </a:spcBef>
                        <a:spcAft>
                          <a:spcPts val="0"/>
                        </a:spcAft>
                        <a:buClrTx/>
                        <a:buSzTx/>
                        <a:buFontTx/>
                        <a:buNone/>
                        <a:tabLst/>
                        <a:defRPr/>
                      </a:pPr>
                      <a:r>
                        <a:rPr lang="kk-KZ" sz="1200" kern="1200" dirty="0" smtClean="0">
                          <a:solidFill>
                            <a:schemeClr val="tx1"/>
                          </a:solidFill>
                          <a:effectLst/>
                          <a:latin typeface="Times New Roman" pitchFamily="18" charset="0"/>
                          <a:ea typeface="+mn-ea"/>
                          <a:cs typeface="Times New Roman" pitchFamily="18" charset="0"/>
                        </a:rPr>
                        <a:t>1.1 Натурал және рационал сандар</a:t>
                      </a:r>
                      <a:endParaRPr lang="ru-RU" sz="1200" kern="1200" dirty="0" smtClean="0">
                        <a:solidFill>
                          <a:schemeClr val="tx1"/>
                        </a:solidFill>
                        <a:effectLst/>
                        <a:latin typeface="Times New Roman" pitchFamily="18" charset="0"/>
                        <a:ea typeface="+mn-ea"/>
                        <a:cs typeface="Times New Roman" pitchFamily="18" charset="0"/>
                      </a:endParaRPr>
                    </a:p>
                    <a:p>
                      <a:pPr marL="72000" algn="ctr" rtl="0" fontAlgn="ctr">
                        <a:spcBef>
                          <a:spcPts val="0"/>
                        </a:spcBef>
                        <a:spcAft>
                          <a:spcPts val="0"/>
                        </a:spcAft>
                      </a:pPr>
                      <a:endParaRPr lang="ru-RU" sz="1200" b="1" i="0" u="none" strike="noStrike" dirty="0">
                        <a:solidFill>
                          <a:srgbClr val="000000"/>
                        </a:solidFill>
                        <a:latin typeface="Times New Roman" pitchFamily="18" charset="0"/>
                        <a:cs typeface="Times New Roman" pitchFamily="18" charset="0"/>
                      </a:endParaRPr>
                    </a:p>
                  </a:txBody>
                  <a:tcPr marL="5149" marR="5149" marT="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marR="0" indent="0" algn="l" defTabSz="914400" rtl="0" eaLnBrk="1" fontAlgn="t" latinLnBrk="0" hangingPunct="1">
                        <a:lnSpc>
                          <a:spcPct val="100000"/>
                        </a:lnSpc>
                        <a:spcBef>
                          <a:spcPts val="0"/>
                        </a:spcBef>
                        <a:spcAft>
                          <a:spcPts val="0"/>
                        </a:spcAft>
                        <a:buClrTx/>
                        <a:buSzTx/>
                        <a:buFontTx/>
                        <a:buNone/>
                        <a:tabLst/>
                        <a:defRPr/>
                      </a:pPr>
                      <a:r>
                        <a:rPr lang="kk-KZ" sz="1200" kern="1200" dirty="0" smtClean="0">
                          <a:solidFill>
                            <a:schemeClr val="tx1"/>
                          </a:solidFill>
                          <a:effectLst/>
                          <a:latin typeface="Times New Roman" pitchFamily="18" charset="0"/>
                          <a:ea typeface="+mn-ea"/>
                          <a:cs typeface="Times New Roman" pitchFamily="18" charset="0"/>
                        </a:rPr>
                        <a:t>Санды разрядты қосылғыштар суммасына</a:t>
                      </a:r>
                      <a:r>
                        <a:rPr lang="kk-KZ" sz="1200" kern="1200" baseline="0" dirty="0" smtClean="0">
                          <a:solidFill>
                            <a:schemeClr val="tx1"/>
                          </a:solidFill>
                          <a:effectLst/>
                          <a:latin typeface="Times New Roman" pitchFamily="18" charset="0"/>
                          <a:ea typeface="+mn-ea"/>
                          <a:cs typeface="Times New Roman" pitchFamily="18" charset="0"/>
                        </a:rPr>
                        <a:t> бөлшектеңіз</a:t>
                      </a:r>
                      <a:r>
                        <a:rPr lang="kk-KZ" sz="1200" kern="1200" dirty="0" smtClean="0">
                          <a:solidFill>
                            <a:schemeClr val="tx1"/>
                          </a:solidFill>
                          <a:effectLst/>
                          <a:latin typeface="Times New Roman" pitchFamily="18" charset="0"/>
                          <a:ea typeface="+mn-ea"/>
                          <a:cs typeface="Times New Roman" pitchFamily="18" charset="0"/>
                        </a:rPr>
                        <a:t>.</a:t>
                      </a:r>
                      <a:endParaRPr lang="en-US" sz="1200" kern="1200" dirty="0" smtClean="0">
                        <a:solidFill>
                          <a:schemeClr val="tx1"/>
                        </a:solidFill>
                        <a:effectLst/>
                        <a:latin typeface="Times New Roman" pitchFamily="18" charset="0"/>
                        <a:ea typeface="+mn-ea"/>
                        <a:cs typeface="Times New Roman" pitchFamily="18" charset="0"/>
                      </a:endParaRPr>
                    </a:p>
                    <a:p>
                      <a:pPr marL="72000" marR="0" indent="0" algn="l" defTabSz="914400" rtl="0" eaLnBrk="1" fontAlgn="t"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Times New Roman" pitchFamily="18" charset="0"/>
                          <a:ea typeface="+mn-ea"/>
                          <a:cs typeface="Times New Roman" pitchFamily="18" charset="0"/>
                        </a:rPr>
                        <a:t>28 =                + </a:t>
                      </a:r>
                    </a:p>
                    <a:p>
                      <a:pPr marL="72000" marR="0" indent="0" algn="l" defTabSz="914400" rtl="0" eaLnBrk="1" fontAlgn="t" latinLnBrk="0" hangingPunct="1">
                        <a:lnSpc>
                          <a:spcPct val="100000"/>
                        </a:lnSpc>
                        <a:spcBef>
                          <a:spcPts val="0"/>
                        </a:spcBef>
                        <a:spcAft>
                          <a:spcPts val="0"/>
                        </a:spcAft>
                        <a:buClrTx/>
                        <a:buSzTx/>
                        <a:buFontTx/>
                        <a:buNone/>
                        <a:tabLst/>
                        <a:defRPr/>
                      </a:pPr>
                      <a:endParaRPr lang="kk-KZ" sz="1200" kern="1200" dirty="0" smtClean="0">
                        <a:solidFill>
                          <a:schemeClr val="tx1"/>
                        </a:solidFill>
                        <a:effectLst/>
                        <a:latin typeface="Times New Roman" pitchFamily="18" charset="0"/>
                        <a:ea typeface="+mn-ea"/>
                        <a:cs typeface="Times New Roman" pitchFamily="18" charset="0"/>
                      </a:endParaRPr>
                    </a:p>
                  </a:txBody>
                  <a:tcPr marL="5149" marR="5149" marT="51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72000" marR="0" indent="0" algn="l" defTabSz="914400" rtl="0" eaLnBrk="1" fontAlgn="b" latinLnBrk="0" hangingPunct="1">
                        <a:lnSpc>
                          <a:spcPct val="100000"/>
                        </a:lnSpc>
                        <a:spcBef>
                          <a:spcPts val="0"/>
                        </a:spcBef>
                        <a:spcAft>
                          <a:spcPts val="0"/>
                        </a:spcAft>
                        <a:buClrTx/>
                        <a:buSzTx/>
                        <a:buFontTx/>
                        <a:buNone/>
                        <a:tabLst/>
                        <a:defRPr/>
                      </a:pPr>
                      <a:r>
                        <a:rPr lang="kk-KZ" sz="1200" kern="1200" dirty="0" smtClean="0">
                          <a:solidFill>
                            <a:schemeClr val="tx1"/>
                          </a:solidFill>
                          <a:effectLst/>
                          <a:latin typeface="Times New Roman" pitchFamily="18" charset="0"/>
                          <a:ea typeface="+mn-ea"/>
                          <a:cs typeface="Times New Roman" pitchFamily="18" charset="0"/>
                        </a:rPr>
                        <a:t>1. </a:t>
                      </a:r>
                      <a:r>
                        <a:rPr lang="kk-KZ" sz="1200" kern="1200" baseline="0" dirty="0" smtClean="0">
                          <a:solidFill>
                            <a:schemeClr val="tx1"/>
                          </a:solidFill>
                          <a:effectLst/>
                          <a:latin typeface="Times New Roman" pitchFamily="18" charset="0"/>
                          <a:ea typeface="+mn-ea"/>
                          <a:cs typeface="Times New Roman" pitchFamily="18" charset="0"/>
                        </a:rPr>
                        <a:t>93 </a:t>
                      </a:r>
                      <a:r>
                        <a:rPr lang="kk-KZ" sz="1200" kern="1200" dirty="0" smtClean="0">
                          <a:solidFill>
                            <a:schemeClr val="tx1"/>
                          </a:solidFill>
                          <a:effectLst/>
                          <a:latin typeface="Times New Roman" pitchFamily="18" charset="0"/>
                          <a:ea typeface="+mn-ea"/>
                          <a:cs typeface="Times New Roman" pitchFamily="18" charset="0"/>
                        </a:rPr>
                        <a:t> және </a:t>
                      </a:r>
                      <a:r>
                        <a:rPr lang="kk-KZ" sz="1200" kern="1200" baseline="0" dirty="0" smtClean="0">
                          <a:solidFill>
                            <a:schemeClr val="tx1"/>
                          </a:solidFill>
                          <a:effectLst/>
                          <a:latin typeface="Times New Roman" pitchFamily="18" charset="0"/>
                          <a:ea typeface="+mn-ea"/>
                          <a:cs typeface="Times New Roman" pitchFamily="18" charset="0"/>
                        </a:rPr>
                        <a:t> 95 сандары арасындағы санды жазыңыз</a:t>
                      </a:r>
                    </a:p>
                    <a:p>
                      <a:pPr marL="72000" marR="0" indent="0" algn="l" defTabSz="914400" rtl="0" eaLnBrk="1" fontAlgn="b" latinLnBrk="0" hangingPunct="1">
                        <a:lnSpc>
                          <a:spcPct val="100000"/>
                        </a:lnSpc>
                        <a:spcBef>
                          <a:spcPts val="0"/>
                        </a:spcBef>
                        <a:spcAft>
                          <a:spcPts val="0"/>
                        </a:spcAft>
                        <a:buClrTx/>
                        <a:buSzTx/>
                        <a:buFontTx/>
                        <a:buNone/>
                        <a:tabLst/>
                        <a:defRPr/>
                      </a:pPr>
                      <a:r>
                        <a:rPr lang="kk-KZ" sz="1200" kern="1200" dirty="0" smtClean="0">
                          <a:solidFill>
                            <a:schemeClr val="tx1"/>
                          </a:solidFill>
                          <a:effectLst/>
                          <a:latin typeface="Times New Roman" pitchFamily="18" charset="0"/>
                          <a:ea typeface="+mn-ea"/>
                          <a:cs typeface="Times New Roman" pitchFamily="18" charset="0"/>
                        </a:rPr>
                        <a:t>2. 78 санынан кейінгі санды жазыңыз</a:t>
                      </a:r>
                    </a:p>
                    <a:p>
                      <a:pPr marL="72000" marR="0" indent="0" algn="l" defTabSz="914400" rtl="0" eaLnBrk="1" fontAlgn="b" latinLnBrk="0" hangingPunct="1">
                        <a:lnSpc>
                          <a:spcPct val="100000"/>
                        </a:lnSpc>
                        <a:spcBef>
                          <a:spcPts val="0"/>
                        </a:spcBef>
                        <a:spcAft>
                          <a:spcPts val="0"/>
                        </a:spcAft>
                        <a:buClrTx/>
                        <a:buSzTx/>
                        <a:buFontTx/>
                        <a:buNone/>
                        <a:tabLst/>
                        <a:defRPr/>
                      </a:pPr>
                      <a:r>
                        <a:rPr lang="kk-KZ" sz="1200" kern="1200" dirty="0" smtClean="0">
                          <a:solidFill>
                            <a:schemeClr val="tx1"/>
                          </a:solidFill>
                          <a:effectLst/>
                          <a:latin typeface="Times New Roman" pitchFamily="18" charset="0"/>
                          <a:ea typeface="+mn-ea"/>
                          <a:cs typeface="Times New Roman" pitchFamily="18" charset="0"/>
                        </a:rPr>
                        <a:t>3. Санағанда 100 санының алдында тұратын санды жазыңыз</a:t>
                      </a:r>
                      <a:r>
                        <a:rPr lang="ru-RU" sz="1200" b="0" i="0" u="none" strike="noStrike" dirty="0">
                          <a:solidFill>
                            <a:srgbClr val="000000"/>
                          </a:solidFill>
                          <a:latin typeface="Times New Roman" pitchFamily="18" charset="0"/>
                          <a:cs typeface="Times New Roman" pitchFamily="18" charset="0"/>
                        </a:rPr>
                        <a:t> </a:t>
                      </a:r>
                    </a:p>
                  </a:txBody>
                  <a:tcPr marL="5149" marR="5149" marT="51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171719">
                <a:tc>
                  <a:txBody>
                    <a:bodyPr/>
                    <a:lstStyle/>
                    <a:p>
                      <a:pPr marL="72000" marR="0" indent="0" algn="ctr" defTabSz="914400" rtl="0" eaLnBrk="1" fontAlgn="ctr" latinLnBrk="0" hangingPunct="1">
                        <a:lnSpc>
                          <a:spcPct val="100000"/>
                        </a:lnSpc>
                        <a:spcBef>
                          <a:spcPts val="0"/>
                        </a:spcBef>
                        <a:spcAft>
                          <a:spcPts val="0"/>
                        </a:spcAft>
                        <a:buClrTx/>
                        <a:buSzTx/>
                        <a:buFontTx/>
                        <a:buNone/>
                        <a:tabLst/>
                        <a:defRPr/>
                      </a:pPr>
                      <a:r>
                        <a:rPr lang="kk-KZ" sz="1200" kern="1200" dirty="0" smtClean="0">
                          <a:solidFill>
                            <a:schemeClr val="tx1"/>
                          </a:solidFill>
                          <a:effectLst/>
                          <a:latin typeface="Times New Roman" pitchFamily="18" charset="0"/>
                          <a:ea typeface="+mn-ea"/>
                          <a:cs typeface="Times New Roman" pitchFamily="18" charset="0"/>
                        </a:rPr>
                        <a:t>4.1 Математикалық тіл және математикалық модельдеу</a:t>
                      </a:r>
                      <a:endParaRPr lang="ru-RU" sz="1200" kern="1200" dirty="0" smtClean="0">
                        <a:solidFill>
                          <a:schemeClr val="tx1"/>
                        </a:solidFill>
                        <a:effectLst/>
                        <a:latin typeface="Times New Roman" pitchFamily="18" charset="0"/>
                        <a:ea typeface="+mn-ea"/>
                        <a:cs typeface="Times New Roman" pitchFamily="18" charset="0"/>
                      </a:endParaRPr>
                    </a:p>
                    <a:p>
                      <a:pPr marL="72000" algn="ctr" rtl="0" fontAlgn="ctr">
                        <a:spcBef>
                          <a:spcPts val="0"/>
                        </a:spcBef>
                        <a:spcAft>
                          <a:spcPts val="0"/>
                        </a:spcAft>
                      </a:pPr>
                      <a:endParaRPr lang="ru-RU" sz="1200" b="1" i="0" u="none" strike="noStrike" dirty="0">
                        <a:solidFill>
                          <a:srgbClr val="000000"/>
                        </a:solidFill>
                        <a:latin typeface="Times New Roman" pitchFamily="18" charset="0"/>
                        <a:cs typeface="Times New Roman" pitchFamily="18" charset="0"/>
                      </a:endParaRPr>
                    </a:p>
                  </a:txBody>
                  <a:tcPr marL="5149" marR="5149" marT="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Times New Roman" pitchFamily="18" charset="0"/>
                          <a:ea typeface="+mn-ea"/>
                          <a:cs typeface="Times New Roman" pitchFamily="18" charset="0"/>
                        </a:rPr>
                        <a:t> </a:t>
                      </a:r>
                      <a:r>
                        <a:rPr lang="ru-RU" sz="1200" kern="1200" dirty="0" err="1" smtClean="0">
                          <a:solidFill>
                            <a:schemeClr val="tx1"/>
                          </a:solidFill>
                          <a:effectLst/>
                          <a:latin typeface="Times New Roman" pitchFamily="18" charset="0"/>
                          <a:ea typeface="+mn-ea"/>
                          <a:cs typeface="Times New Roman" pitchFamily="18" charset="0"/>
                        </a:rPr>
                        <a:t>Сандарды</a:t>
                      </a:r>
                      <a:r>
                        <a:rPr lang="ru-RU" sz="1200" kern="1200" dirty="0" smtClean="0">
                          <a:solidFill>
                            <a:schemeClr val="tx1"/>
                          </a:solidFill>
                          <a:effectLst/>
                          <a:latin typeface="Times New Roman" pitchFamily="18" charset="0"/>
                          <a:ea typeface="+mn-ea"/>
                          <a:cs typeface="Times New Roman" pitchFamily="18" charset="0"/>
                        </a:rPr>
                        <a:t> </a:t>
                      </a:r>
                      <a:r>
                        <a:rPr lang="ru-RU" sz="1200" kern="1200" dirty="0" err="1" smtClean="0">
                          <a:solidFill>
                            <a:schemeClr val="tx1"/>
                          </a:solidFill>
                          <a:effectLst/>
                          <a:latin typeface="Times New Roman" pitchFamily="18" charset="0"/>
                          <a:ea typeface="+mn-ea"/>
                          <a:cs typeface="Times New Roman" pitchFamily="18" charset="0"/>
                        </a:rPr>
                        <a:t>салыстырыңыз</a:t>
                      </a:r>
                      <a:endParaRPr lang="kk-KZ" sz="1200" kern="1200" baseline="0" dirty="0" smtClean="0">
                        <a:solidFill>
                          <a:schemeClr val="tx1"/>
                        </a:solidFill>
                        <a:effectLst/>
                        <a:latin typeface="Times New Roman" pitchFamily="18" charset="0"/>
                        <a:ea typeface="+mn-ea"/>
                        <a:cs typeface="Times New Roman" pitchFamily="18" charset="0"/>
                      </a:endParaRPr>
                    </a:p>
                    <a:p>
                      <a:pPr marL="72000" marR="0" indent="0" algn="l" defTabSz="914400" rtl="0" eaLnBrk="1" fontAlgn="auto" latinLnBrk="0" hangingPunct="1">
                        <a:lnSpc>
                          <a:spcPct val="100000"/>
                        </a:lnSpc>
                        <a:spcBef>
                          <a:spcPts val="0"/>
                        </a:spcBef>
                        <a:spcAft>
                          <a:spcPts val="0"/>
                        </a:spcAft>
                        <a:buClrTx/>
                        <a:buSzTx/>
                        <a:buFontTx/>
                        <a:buNone/>
                        <a:tabLst/>
                        <a:defRPr/>
                      </a:pPr>
                      <a:r>
                        <a:rPr lang="kk-KZ" sz="1200" kern="1200" baseline="0" dirty="0" smtClean="0">
                          <a:solidFill>
                            <a:schemeClr val="tx1"/>
                          </a:solidFill>
                          <a:effectLst/>
                          <a:latin typeface="Times New Roman" pitchFamily="18" charset="0"/>
                          <a:ea typeface="+mn-ea"/>
                          <a:cs typeface="Times New Roman" pitchFamily="18" charset="0"/>
                        </a:rPr>
                        <a:t> 23  *  32              584  *  548 </a:t>
                      </a:r>
                    </a:p>
                    <a:p>
                      <a:pPr marL="7200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effectLst/>
                        <a:latin typeface="Times New Roman" pitchFamily="18" charset="0"/>
                        <a:cs typeface="Times New Roman" pitchFamily="18" charset="0"/>
                      </a:endParaRPr>
                    </a:p>
                    <a:p>
                      <a:pPr marL="72000" marR="0" indent="0" algn="l" defTabSz="914400" rtl="0" eaLnBrk="1" fontAlgn="auto" latinLnBrk="0" hangingPunct="1">
                        <a:lnSpc>
                          <a:spcPct val="100000"/>
                        </a:lnSpc>
                        <a:spcBef>
                          <a:spcPts val="0"/>
                        </a:spcBef>
                        <a:spcAft>
                          <a:spcPts val="0"/>
                        </a:spcAft>
                        <a:buClrTx/>
                        <a:buSzTx/>
                        <a:buFontTx/>
                        <a:buNone/>
                        <a:tabLst/>
                        <a:defRPr/>
                      </a:pPr>
                      <a:endParaRPr lang="ru-RU" sz="1200" dirty="0" smtClean="0">
                        <a:effectLst/>
                        <a:latin typeface="Times New Roman" pitchFamily="18" charset="0"/>
                        <a:cs typeface="Times New Roman" pitchFamily="18" charset="0"/>
                      </a:endParaRPr>
                    </a:p>
                    <a:p>
                      <a:pPr marL="72000" algn="ctr" fontAlgn="b">
                        <a:spcBef>
                          <a:spcPts val="0"/>
                        </a:spcBef>
                        <a:spcAft>
                          <a:spcPts val="0"/>
                        </a:spcAft>
                      </a:pPr>
                      <a:endParaRPr lang="ru-RU" sz="1200" b="0" i="0" u="none" strike="noStrike" dirty="0" smtClean="0">
                        <a:solidFill>
                          <a:srgbClr val="000000"/>
                        </a:solidFill>
                        <a:latin typeface="Times New Roman" pitchFamily="18" charset="0"/>
                        <a:cs typeface="Times New Roman" pitchFamily="18" charset="0"/>
                      </a:endParaRPr>
                    </a:p>
                    <a:p>
                      <a:pPr marL="72000" algn="ctr" fontAlgn="b">
                        <a:spcBef>
                          <a:spcPts val="0"/>
                        </a:spcBef>
                        <a:spcAft>
                          <a:spcPts val="0"/>
                        </a:spcAft>
                      </a:pPr>
                      <a:endParaRPr lang="kk-KZ" sz="1200" b="0" i="0" u="none" strike="noStrike" dirty="0" smtClean="0">
                        <a:solidFill>
                          <a:srgbClr val="000000"/>
                        </a:solidFill>
                        <a:latin typeface="Times New Roman" pitchFamily="18" charset="0"/>
                        <a:cs typeface="Times New Roman" pitchFamily="18" charset="0"/>
                      </a:endParaRPr>
                    </a:p>
                    <a:p>
                      <a:pPr marL="72000" algn="ctr" fontAlgn="b">
                        <a:spcBef>
                          <a:spcPts val="0"/>
                        </a:spcBef>
                        <a:spcAft>
                          <a:spcPts val="0"/>
                        </a:spcAft>
                      </a:pPr>
                      <a:endParaRPr lang="kk-KZ" sz="1200" b="0" i="0" u="none" strike="noStrike" dirty="0" smtClean="0">
                        <a:solidFill>
                          <a:srgbClr val="000000"/>
                        </a:solidFill>
                        <a:latin typeface="Times New Roman" pitchFamily="18" charset="0"/>
                        <a:cs typeface="Times New Roman" pitchFamily="18" charset="0"/>
                      </a:endParaRPr>
                    </a:p>
                  </a:txBody>
                  <a:tcPr marL="5149" marR="5149" marT="51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72000" marR="0" indent="85725" algn="l" defTabSz="914400" rtl="0" eaLnBrk="1" fontAlgn="auto" latinLnBrk="0" hangingPunct="1">
                        <a:lnSpc>
                          <a:spcPct val="100000"/>
                        </a:lnSpc>
                        <a:spcBef>
                          <a:spcPts val="0"/>
                        </a:spcBef>
                        <a:spcAft>
                          <a:spcPts val="0"/>
                        </a:spcAft>
                        <a:buClrTx/>
                        <a:buSzTx/>
                        <a:buFontTx/>
                        <a:buNone/>
                        <a:tabLst/>
                        <a:defRPr/>
                      </a:pPr>
                      <a:r>
                        <a:rPr lang="kk-KZ" sz="1200" kern="1200" dirty="0" smtClean="0">
                          <a:solidFill>
                            <a:schemeClr val="tx1"/>
                          </a:solidFill>
                          <a:effectLst/>
                          <a:latin typeface="Times New Roman" pitchFamily="18" charset="0"/>
                          <a:ea typeface="+mn-ea"/>
                          <a:cs typeface="Times New Roman" pitchFamily="18" charset="0"/>
                        </a:rPr>
                        <a:t>Берілген санда үлгі бойынша үш түрлі тәсілмен жазыңыз: </a:t>
                      </a:r>
                      <a:r>
                        <a:rPr lang="ru-RU" sz="1200" kern="1200" dirty="0" smtClean="0">
                          <a:solidFill>
                            <a:schemeClr val="tx1"/>
                          </a:solidFill>
                          <a:effectLst/>
                          <a:latin typeface="Times New Roman" pitchFamily="18" charset="0"/>
                          <a:ea typeface="+mn-ea"/>
                          <a:cs typeface="Times New Roman" pitchFamily="18" charset="0"/>
                        </a:rPr>
                        <a:t>        </a:t>
                      </a:r>
                    </a:p>
                  </a:txBody>
                  <a:tcPr marL="5149" marR="5149" marT="51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611029">
                <a:tc rowSpan="2">
                  <a:txBody>
                    <a:bodyPr/>
                    <a:lstStyle/>
                    <a:p>
                      <a:pPr marL="72000" algn="ctr" fontAlgn="ctr">
                        <a:spcBef>
                          <a:spcPts val="0"/>
                        </a:spcBef>
                        <a:spcAft>
                          <a:spcPts val="0"/>
                        </a:spcAft>
                      </a:pPr>
                      <a:r>
                        <a:rPr lang="ru-RU" sz="1200" b="1" i="0" u="none" strike="noStrike" dirty="0" err="1" smtClean="0">
                          <a:solidFill>
                            <a:srgbClr val="000000"/>
                          </a:solidFill>
                          <a:latin typeface="Times New Roman" pitchFamily="18" charset="0"/>
                          <a:cs typeface="Times New Roman" pitchFamily="18" charset="0"/>
                        </a:rPr>
                        <a:t>Дескрипторлар</a:t>
                      </a:r>
                      <a:endParaRPr lang="ru-RU" sz="1200" b="1" i="0" u="none" strike="noStrike" dirty="0">
                        <a:solidFill>
                          <a:srgbClr val="000000"/>
                        </a:solidFill>
                        <a:latin typeface="Times New Roman" pitchFamily="18" charset="0"/>
                        <a:cs typeface="Times New Roman" pitchFamily="18" charset="0"/>
                      </a:endParaRPr>
                    </a:p>
                  </a:txBody>
                  <a:tcPr marL="5149" marR="5149" marT="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marR="0" lvl="0" indent="0" algn="l" defTabSz="914400" rtl="0" eaLnBrk="1" fontAlgn="t" latinLnBrk="0" hangingPunct="1">
                        <a:lnSpc>
                          <a:spcPct val="100000"/>
                        </a:lnSpc>
                        <a:spcBef>
                          <a:spcPts val="0"/>
                        </a:spcBef>
                        <a:spcAft>
                          <a:spcPts val="0"/>
                        </a:spcAft>
                        <a:buClrTx/>
                        <a:buSzTx/>
                        <a:buFontTx/>
                        <a:buNone/>
                        <a:tabLst/>
                        <a:defRPr/>
                      </a:pPr>
                      <a:r>
                        <a:rPr lang="kk-KZ" sz="1200" kern="1200" dirty="0" smtClean="0">
                          <a:solidFill>
                            <a:schemeClr val="tx1"/>
                          </a:solidFill>
                          <a:effectLst/>
                          <a:latin typeface="Times New Roman" pitchFamily="18" charset="0"/>
                          <a:ea typeface="+mn-ea"/>
                          <a:cs typeface="Times New Roman" pitchFamily="18" charset="0"/>
                        </a:rPr>
                        <a:t>- санды дұрыс бөлшектейді  - 1  балл</a:t>
                      </a:r>
                      <a:endParaRPr lang="ru-RU" sz="1200" kern="1200" dirty="0" smtClean="0">
                        <a:solidFill>
                          <a:schemeClr val="tx1"/>
                        </a:solidFill>
                        <a:effectLst/>
                        <a:latin typeface="Times New Roman" pitchFamily="18" charset="0"/>
                        <a:ea typeface="+mn-ea"/>
                        <a:cs typeface="Times New Roman" pitchFamily="18" charset="0"/>
                      </a:endParaRPr>
                    </a:p>
                  </a:txBody>
                  <a:tcPr marL="5149" marR="5149" marT="51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a:r>
                        <a:rPr lang="kk-KZ" sz="1200" kern="1200" dirty="0" smtClean="0">
                          <a:solidFill>
                            <a:schemeClr val="tx1"/>
                          </a:solidFill>
                          <a:effectLst/>
                          <a:latin typeface="Times New Roman" pitchFamily="18" charset="0"/>
                          <a:ea typeface="+mn-ea"/>
                          <a:cs typeface="Times New Roman" pitchFamily="18" charset="0"/>
                        </a:rPr>
                        <a:t> </a:t>
                      </a:r>
                      <a:r>
                        <a:rPr lang="ru-RU" sz="1200" kern="1200" dirty="0" smtClean="0">
                          <a:solidFill>
                            <a:schemeClr val="tx1"/>
                          </a:solidFill>
                          <a:effectLst/>
                          <a:latin typeface="Times New Roman" pitchFamily="18" charset="0"/>
                          <a:ea typeface="+mn-ea"/>
                          <a:cs typeface="Times New Roman" pitchFamily="18" charset="0"/>
                        </a:rPr>
                        <a:t>-</a:t>
                      </a:r>
                      <a:r>
                        <a:rPr lang="ru-RU" sz="1200" kern="1200" baseline="0" dirty="0" smtClean="0">
                          <a:solidFill>
                            <a:schemeClr val="tx1"/>
                          </a:solidFill>
                          <a:effectLst/>
                          <a:latin typeface="Times New Roman" pitchFamily="18" charset="0"/>
                          <a:ea typeface="+mn-ea"/>
                          <a:cs typeface="Times New Roman" pitchFamily="18" charset="0"/>
                        </a:rPr>
                        <a:t> </a:t>
                      </a:r>
                      <a:r>
                        <a:rPr lang="ru-RU" sz="1200" kern="1200" baseline="0" dirty="0" err="1" smtClean="0">
                          <a:solidFill>
                            <a:schemeClr val="tx1"/>
                          </a:solidFill>
                          <a:effectLst/>
                          <a:latin typeface="Times New Roman" pitchFamily="18" charset="0"/>
                          <a:ea typeface="+mn-ea"/>
                          <a:cs typeface="Times New Roman" pitchFamily="18" charset="0"/>
                        </a:rPr>
                        <a:t>белгісіз</a:t>
                      </a:r>
                      <a:r>
                        <a:rPr lang="ru-RU" sz="1200" kern="1200" baseline="0" dirty="0" smtClean="0">
                          <a:solidFill>
                            <a:schemeClr val="tx1"/>
                          </a:solidFill>
                          <a:effectLst/>
                          <a:latin typeface="Times New Roman" pitchFamily="18" charset="0"/>
                          <a:ea typeface="+mn-ea"/>
                          <a:cs typeface="Times New Roman" pitchFamily="18" charset="0"/>
                        </a:rPr>
                        <a:t> </a:t>
                      </a:r>
                      <a:r>
                        <a:rPr lang="ru-RU" sz="1200" kern="1200" baseline="0" dirty="0" err="1" smtClean="0">
                          <a:solidFill>
                            <a:schemeClr val="tx1"/>
                          </a:solidFill>
                          <a:effectLst/>
                          <a:latin typeface="Times New Roman" pitchFamily="18" charset="0"/>
                          <a:ea typeface="+mn-ea"/>
                          <a:cs typeface="Times New Roman" pitchFamily="18" charset="0"/>
                        </a:rPr>
                        <a:t>санды</a:t>
                      </a:r>
                      <a:r>
                        <a:rPr lang="ru-RU" sz="1200" kern="1200" baseline="0" dirty="0" smtClean="0">
                          <a:solidFill>
                            <a:schemeClr val="tx1"/>
                          </a:solidFill>
                          <a:effectLst/>
                          <a:latin typeface="Times New Roman" pitchFamily="18" charset="0"/>
                          <a:ea typeface="+mn-ea"/>
                          <a:cs typeface="Times New Roman" pitchFamily="18" charset="0"/>
                        </a:rPr>
                        <a:t> </a:t>
                      </a:r>
                      <a:r>
                        <a:rPr lang="ru-RU" sz="1200" kern="1200" baseline="0" dirty="0" err="1" smtClean="0">
                          <a:solidFill>
                            <a:schemeClr val="tx1"/>
                          </a:solidFill>
                          <a:effectLst/>
                          <a:latin typeface="Times New Roman" pitchFamily="18" charset="0"/>
                          <a:ea typeface="+mn-ea"/>
                          <a:cs typeface="Times New Roman" pitchFamily="18" charset="0"/>
                        </a:rPr>
                        <a:t>дұрыс</a:t>
                      </a:r>
                      <a:r>
                        <a:rPr lang="ru-RU" sz="1200" kern="1200" baseline="0" dirty="0" smtClean="0">
                          <a:solidFill>
                            <a:schemeClr val="tx1"/>
                          </a:solidFill>
                          <a:effectLst/>
                          <a:latin typeface="Times New Roman" pitchFamily="18" charset="0"/>
                          <a:ea typeface="+mn-ea"/>
                          <a:cs typeface="Times New Roman" pitchFamily="18" charset="0"/>
                        </a:rPr>
                        <a:t> </a:t>
                      </a:r>
                      <a:r>
                        <a:rPr lang="ru-RU" sz="1200" kern="1200" baseline="0" dirty="0" err="1" smtClean="0">
                          <a:solidFill>
                            <a:schemeClr val="tx1"/>
                          </a:solidFill>
                          <a:effectLst/>
                          <a:latin typeface="Times New Roman" pitchFamily="18" charset="0"/>
                          <a:ea typeface="+mn-ea"/>
                          <a:cs typeface="Times New Roman" pitchFamily="18" charset="0"/>
                        </a:rPr>
                        <a:t>жазады</a:t>
                      </a:r>
                      <a:r>
                        <a:rPr lang="ru-RU" sz="1200" kern="1200" baseline="0" dirty="0" smtClean="0">
                          <a:solidFill>
                            <a:schemeClr val="tx1"/>
                          </a:solidFill>
                          <a:effectLst/>
                          <a:latin typeface="Times New Roman" pitchFamily="18" charset="0"/>
                          <a:ea typeface="+mn-ea"/>
                          <a:cs typeface="Times New Roman" pitchFamily="18" charset="0"/>
                        </a:rPr>
                        <a:t> – 1 </a:t>
                      </a:r>
                      <a:r>
                        <a:rPr lang="ru-RU" sz="1200" kern="1200" dirty="0" smtClean="0">
                          <a:solidFill>
                            <a:schemeClr val="tx1"/>
                          </a:solidFill>
                          <a:effectLst/>
                          <a:latin typeface="Times New Roman" pitchFamily="18" charset="0"/>
                          <a:ea typeface="+mn-ea"/>
                          <a:cs typeface="Times New Roman" pitchFamily="18" charset="0"/>
                        </a:rPr>
                        <a:t>балл</a:t>
                      </a:r>
                      <a:endParaRPr lang="ru-RU" sz="1200" kern="1200" baseline="0" dirty="0" smtClean="0">
                        <a:solidFill>
                          <a:schemeClr val="tx1"/>
                        </a:solidFill>
                        <a:effectLst/>
                        <a:latin typeface="Times New Roman" pitchFamily="18" charset="0"/>
                        <a:ea typeface="+mn-ea"/>
                        <a:cs typeface="Times New Roman" pitchFamily="18" charset="0"/>
                      </a:endParaRPr>
                    </a:p>
                    <a:p>
                      <a:pPr marL="72000"/>
                      <a:r>
                        <a:rPr lang="ru-RU" sz="1200" kern="1200" baseline="0" dirty="0" smtClean="0">
                          <a:solidFill>
                            <a:schemeClr val="tx1"/>
                          </a:solidFill>
                          <a:effectLst/>
                          <a:latin typeface="Times New Roman" pitchFamily="18" charset="0"/>
                          <a:ea typeface="+mn-ea"/>
                          <a:cs typeface="Times New Roman" pitchFamily="18" charset="0"/>
                        </a:rPr>
                        <a:t> - </a:t>
                      </a:r>
                      <a:r>
                        <a:rPr lang="ru-RU" sz="1200" kern="1200" baseline="0" dirty="0" err="1" smtClean="0">
                          <a:solidFill>
                            <a:schemeClr val="tx1"/>
                          </a:solidFill>
                          <a:effectLst/>
                          <a:latin typeface="Times New Roman" pitchFamily="18" charset="0"/>
                          <a:ea typeface="+mn-ea"/>
                          <a:cs typeface="Times New Roman" pitchFamily="18" charset="0"/>
                        </a:rPr>
                        <a:t>келесі</a:t>
                      </a:r>
                      <a:r>
                        <a:rPr lang="ru-RU" sz="1200" kern="1200" baseline="0" dirty="0" smtClean="0">
                          <a:solidFill>
                            <a:schemeClr val="tx1"/>
                          </a:solidFill>
                          <a:effectLst/>
                          <a:latin typeface="Times New Roman" pitchFamily="18" charset="0"/>
                          <a:ea typeface="+mn-ea"/>
                          <a:cs typeface="Times New Roman" pitchFamily="18" charset="0"/>
                        </a:rPr>
                        <a:t> </a:t>
                      </a:r>
                      <a:r>
                        <a:rPr lang="ru-RU" sz="1200" kern="1200" baseline="0" dirty="0" err="1" smtClean="0">
                          <a:solidFill>
                            <a:schemeClr val="tx1"/>
                          </a:solidFill>
                          <a:effectLst/>
                          <a:latin typeface="Times New Roman" pitchFamily="18" charset="0"/>
                          <a:ea typeface="+mn-ea"/>
                          <a:cs typeface="Times New Roman" pitchFamily="18" charset="0"/>
                        </a:rPr>
                        <a:t>санды</a:t>
                      </a:r>
                      <a:r>
                        <a:rPr lang="ru-RU" sz="1200" kern="1200" baseline="0" dirty="0" smtClean="0">
                          <a:solidFill>
                            <a:schemeClr val="tx1"/>
                          </a:solidFill>
                          <a:effectLst/>
                          <a:latin typeface="Times New Roman" pitchFamily="18" charset="0"/>
                          <a:ea typeface="+mn-ea"/>
                          <a:cs typeface="Times New Roman" pitchFamily="18" charset="0"/>
                        </a:rPr>
                        <a:t> </a:t>
                      </a:r>
                      <a:r>
                        <a:rPr lang="ru-RU" sz="1200" kern="1200" baseline="0" dirty="0" err="1" smtClean="0">
                          <a:solidFill>
                            <a:schemeClr val="tx1"/>
                          </a:solidFill>
                          <a:effectLst/>
                          <a:latin typeface="Times New Roman" pitchFamily="18" charset="0"/>
                          <a:ea typeface="+mn-ea"/>
                          <a:cs typeface="Times New Roman" pitchFamily="18" charset="0"/>
                        </a:rPr>
                        <a:t>дұрыс</a:t>
                      </a:r>
                      <a:r>
                        <a:rPr lang="ru-RU" sz="1200" kern="1200" baseline="0" dirty="0" smtClean="0">
                          <a:solidFill>
                            <a:schemeClr val="tx1"/>
                          </a:solidFill>
                          <a:effectLst/>
                          <a:latin typeface="Times New Roman" pitchFamily="18" charset="0"/>
                          <a:ea typeface="+mn-ea"/>
                          <a:cs typeface="Times New Roman" pitchFamily="18" charset="0"/>
                        </a:rPr>
                        <a:t> </a:t>
                      </a:r>
                      <a:r>
                        <a:rPr lang="ru-RU" sz="1200" kern="1200" baseline="0" dirty="0" err="1" smtClean="0">
                          <a:solidFill>
                            <a:schemeClr val="tx1"/>
                          </a:solidFill>
                          <a:effectLst/>
                          <a:latin typeface="Times New Roman" pitchFamily="18" charset="0"/>
                          <a:ea typeface="+mn-ea"/>
                          <a:cs typeface="Times New Roman" pitchFamily="18" charset="0"/>
                        </a:rPr>
                        <a:t>жазады</a:t>
                      </a:r>
                      <a:r>
                        <a:rPr lang="ru-RU" sz="1200" kern="1200" baseline="0" dirty="0" smtClean="0">
                          <a:solidFill>
                            <a:schemeClr val="tx1"/>
                          </a:solidFill>
                          <a:effectLst/>
                          <a:latin typeface="Times New Roman" pitchFamily="18" charset="0"/>
                          <a:ea typeface="+mn-ea"/>
                          <a:cs typeface="Times New Roman" pitchFamily="18" charset="0"/>
                        </a:rPr>
                        <a:t> – 1 </a:t>
                      </a:r>
                      <a:r>
                        <a:rPr lang="ru-RU" sz="1200" kern="1200" dirty="0" smtClean="0">
                          <a:solidFill>
                            <a:schemeClr val="tx1"/>
                          </a:solidFill>
                          <a:effectLst/>
                          <a:latin typeface="Times New Roman" pitchFamily="18" charset="0"/>
                          <a:ea typeface="+mn-ea"/>
                          <a:cs typeface="Times New Roman" pitchFamily="18" charset="0"/>
                        </a:rPr>
                        <a:t>балл</a:t>
                      </a:r>
                      <a:endParaRPr lang="ru-RU" sz="1200" kern="1200" baseline="0" dirty="0" smtClean="0">
                        <a:solidFill>
                          <a:schemeClr val="tx1"/>
                        </a:solidFill>
                        <a:effectLst/>
                        <a:latin typeface="Times New Roman" pitchFamily="18" charset="0"/>
                        <a:ea typeface="+mn-ea"/>
                        <a:cs typeface="Times New Roman" pitchFamily="18" charset="0"/>
                      </a:endParaRPr>
                    </a:p>
                    <a:p>
                      <a:pPr marL="72000"/>
                      <a:r>
                        <a:rPr lang="ru-RU" sz="1200" kern="1200" baseline="0" dirty="0" smtClean="0">
                          <a:solidFill>
                            <a:schemeClr val="tx1"/>
                          </a:solidFill>
                          <a:effectLst/>
                          <a:latin typeface="Times New Roman" pitchFamily="18" charset="0"/>
                          <a:ea typeface="+mn-ea"/>
                          <a:cs typeface="Times New Roman" pitchFamily="18" charset="0"/>
                        </a:rPr>
                        <a:t> - </a:t>
                      </a:r>
                      <a:r>
                        <a:rPr lang="ru-RU" sz="1200" kern="1200" baseline="0" dirty="0" err="1" smtClean="0">
                          <a:solidFill>
                            <a:schemeClr val="tx1"/>
                          </a:solidFill>
                          <a:effectLst/>
                          <a:latin typeface="Times New Roman" pitchFamily="18" charset="0"/>
                          <a:ea typeface="+mn-ea"/>
                          <a:cs typeface="Times New Roman" pitchFamily="18" charset="0"/>
                        </a:rPr>
                        <a:t>алдыңғы</a:t>
                      </a:r>
                      <a:r>
                        <a:rPr lang="ru-RU" sz="1200" kern="1200" baseline="0" dirty="0" smtClean="0">
                          <a:solidFill>
                            <a:schemeClr val="tx1"/>
                          </a:solidFill>
                          <a:effectLst/>
                          <a:latin typeface="Times New Roman" pitchFamily="18" charset="0"/>
                          <a:ea typeface="+mn-ea"/>
                          <a:cs typeface="Times New Roman" pitchFamily="18" charset="0"/>
                        </a:rPr>
                        <a:t> </a:t>
                      </a:r>
                      <a:r>
                        <a:rPr lang="ru-RU" sz="1200" kern="1200" baseline="0" dirty="0" err="1" smtClean="0">
                          <a:solidFill>
                            <a:schemeClr val="tx1"/>
                          </a:solidFill>
                          <a:effectLst/>
                          <a:latin typeface="Times New Roman" pitchFamily="18" charset="0"/>
                          <a:ea typeface="+mn-ea"/>
                          <a:cs typeface="Times New Roman" pitchFamily="18" charset="0"/>
                        </a:rPr>
                        <a:t>санды</a:t>
                      </a:r>
                      <a:r>
                        <a:rPr lang="ru-RU" sz="1200" kern="1200" baseline="0" dirty="0" smtClean="0">
                          <a:solidFill>
                            <a:schemeClr val="tx1"/>
                          </a:solidFill>
                          <a:effectLst/>
                          <a:latin typeface="Times New Roman" pitchFamily="18" charset="0"/>
                          <a:ea typeface="+mn-ea"/>
                          <a:cs typeface="Times New Roman" pitchFamily="18" charset="0"/>
                        </a:rPr>
                        <a:t> </a:t>
                      </a:r>
                      <a:r>
                        <a:rPr lang="ru-RU" sz="1200" kern="1200" baseline="0" dirty="0" err="1" smtClean="0">
                          <a:solidFill>
                            <a:schemeClr val="tx1"/>
                          </a:solidFill>
                          <a:effectLst/>
                          <a:latin typeface="Times New Roman" pitchFamily="18" charset="0"/>
                          <a:ea typeface="+mn-ea"/>
                          <a:cs typeface="Times New Roman" pitchFamily="18" charset="0"/>
                        </a:rPr>
                        <a:t>дұрыс</a:t>
                      </a:r>
                      <a:r>
                        <a:rPr lang="ru-RU" sz="1200" kern="1200" baseline="0" dirty="0" smtClean="0">
                          <a:solidFill>
                            <a:schemeClr val="tx1"/>
                          </a:solidFill>
                          <a:effectLst/>
                          <a:latin typeface="Times New Roman" pitchFamily="18" charset="0"/>
                          <a:ea typeface="+mn-ea"/>
                          <a:cs typeface="Times New Roman" pitchFamily="18" charset="0"/>
                        </a:rPr>
                        <a:t> </a:t>
                      </a:r>
                      <a:r>
                        <a:rPr lang="ru-RU" sz="1200" kern="1200" baseline="0" dirty="0" err="1" smtClean="0">
                          <a:solidFill>
                            <a:schemeClr val="tx1"/>
                          </a:solidFill>
                          <a:effectLst/>
                          <a:latin typeface="Times New Roman" pitchFamily="18" charset="0"/>
                          <a:ea typeface="+mn-ea"/>
                          <a:cs typeface="Times New Roman" pitchFamily="18" charset="0"/>
                        </a:rPr>
                        <a:t>жазады</a:t>
                      </a:r>
                      <a:r>
                        <a:rPr lang="ru-RU" sz="1200" kern="1200" baseline="0" dirty="0" smtClean="0">
                          <a:solidFill>
                            <a:schemeClr val="tx1"/>
                          </a:solidFill>
                          <a:effectLst/>
                          <a:latin typeface="Times New Roman" pitchFamily="18" charset="0"/>
                          <a:ea typeface="+mn-ea"/>
                          <a:cs typeface="Times New Roman" pitchFamily="18" charset="0"/>
                        </a:rPr>
                        <a:t> – 1 </a:t>
                      </a:r>
                      <a:r>
                        <a:rPr lang="ru-RU" sz="1200" kern="1200" dirty="0" smtClean="0">
                          <a:solidFill>
                            <a:schemeClr val="tx1"/>
                          </a:solidFill>
                          <a:effectLst/>
                          <a:latin typeface="Times New Roman" pitchFamily="18" charset="0"/>
                          <a:ea typeface="+mn-ea"/>
                          <a:cs typeface="Times New Roman" pitchFamily="18" charset="0"/>
                        </a:rPr>
                        <a:t>балл</a:t>
                      </a:r>
                    </a:p>
                  </a:txBody>
                  <a:tcPr marL="5149" marR="5149" marT="51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66918">
                <a:tc vMerge="1">
                  <a:txBody>
                    <a:bodyPr/>
                    <a:lstStyle/>
                    <a:p>
                      <a:endParaRPr lang="ru-RU"/>
                    </a:p>
                  </a:txBody>
                  <a:tcPr/>
                </a:tc>
                <a:tc>
                  <a:txBody>
                    <a:bodyPr/>
                    <a:lstStyle/>
                    <a:p>
                      <a:pPr marL="72000" algn="l" fontAlgn="t">
                        <a:spcBef>
                          <a:spcPts val="0"/>
                        </a:spcBef>
                        <a:spcAft>
                          <a:spcPts val="0"/>
                        </a:spcAft>
                      </a:pPr>
                      <a:r>
                        <a:rPr lang="ru-RU" sz="1200" b="0" i="0" u="none" strike="noStrike" dirty="0" smtClean="0">
                          <a:solidFill>
                            <a:schemeClr val="tx1"/>
                          </a:solidFill>
                          <a:latin typeface="Times New Roman" pitchFamily="18" charset="0"/>
                          <a:cs typeface="Times New Roman" pitchFamily="18" charset="0"/>
                        </a:rPr>
                        <a:t>- </a:t>
                      </a:r>
                      <a:r>
                        <a:rPr lang="ru-RU" sz="1200" b="0" i="0" u="none" strike="noStrike" dirty="0" err="1" smtClean="0">
                          <a:solidFill>
                            <a:schemeClr val="tx1"/>
                          </a:solidFill>
                          <a:latin typeface="Times New Roman" pitchFamily="18" charset="0"/>
                          <a:cs typeface="Times New Roman" pitchFamily="18" charset="0"/>
                        </a:rPr>
                        <a:t>қостаңбалы</a:t>
                      </a:r>
                      <a:r>
                        <a:rPr lang="ru-RU" sz="1200" b="0" i="0" u="none" strike="noStrike" dirty="0" smtClean="0">
                          <a:solidFill>
                            <a:schemeClr val="tx1"/>
                          </a:solidFill>
                          <a:latin typeface="Times New Roman" pitchFamily="18" charset="0"/>
                          <a:cs typeface="Times New Roman" pitchFamily="18" charset="0"/>
                        </a:rPr>
                        <a:t> </a:t>
                      </a:r>
                      <a:r>
                        <a:rPr lang="ru-RU" sz="1200" b="0" i="0" u="none" strike="noStrike" dirty="0" err="1" smtClean="0">
                          <a:solidFill>
                            <a:schemeClr val="tx1"/>
                          </a:solidFill>
                          <a:latin typeface="Times New Roman" pitchFamily="18" charset="0"/>
                          <a:cs typeface="Times New Roman" pitchFamily="18" charset="0"/>
                        </a:rPr>
                        <a:t>санды</a:t>
                      </a:r>
                      <a:r>
                        <a:rPr lang="ru-RU" sz="1200" b="0" i="0" u="none" strike="noStrike" dirty="0" smtClean="0">
                          <a:solidFill>
                            <a:schemeClr val="tx1"/>
                          </a:solidFill>
                          <a:latin typeface="Times New Roman" pitchFamily="18" charset="0"/>
                          <a:cs typeface="Times New Roman" pitchFamily="18" charset="0"/>
                        </a:rPr>
                        <a:t> </a:t>
                      </a:r>
                      <a:r>
                        <a:rPr lang="ru-RU" sz="1200" b="0" i="0" u="none" strike="noStrike" dirty="0" err="1" smtClean="0">
                          <a:solidFill>
                            <a:schemeClr val="tx1"/>
                          </a:solidFill>
                          <a:latin typeface="Times New Roman" pitchFamily="18" charset="0"/>
                          <a:cs typeface="Times New Roman" pitchFamily="18" charset="0"/>
                        </a:rPr>
                        <a:t>дұрыс</a:t>
                      </a:r>
                      <a:r>
                        <a:rPr lang="ru-RU" sz="1200" b="0" i="0" u="none" strike="noStrike" dirty="0" smtClean="0">
                          <a:solidFill>
                            <a:schemeClr val="tx1"/>
                          </a:solidFill>
                          <a:latin typeface="Times New Roman" pitchFamily="18" charset="0"/>
                          <a:cs typeface="Times New Roman" pitchFamily="18" charset="0"/>
                        </a:rPr>
                        <a:t> </a:t>
                      </a:r>
                      <a:r>
                        <a:rPr lang="ru-RU" sz="1200" b="0" i="0" u="none" strike="noStrike" dirty="0" err="1" smtClean="0">
                          <a:solidFill>
                            <a:schemeClr val="tx1"/>
                          </a:solidFill>
                          <a:latin typeface="Times New Roman" pitchFamily="18" charset="0"/>
                          <a:cs typeface="Times New Roman" pitchFamily="18" charset="0"/>
                        </a:rPr>
                        <a:t>салыстырады</a:t>
                      </a:r>
                      <a:r>
                        <a:rPr lang="ru-RU" sz="1200" b="0" i="0" u="none" strike="noStrike" dirty="0" smtClean="0">
                          <a:solidFill>
                            <a:schemeClr val="tx1"/>
                          </a:solidFill>
                          <a:latin typeface="Times New Roman" pitchFamily="18" charset="0"/>
                          <a:cs typeface="Times New Roman" pitchFamily="18" charset="0"/>
                        </a:rPr>
                        <a:t> -1 балл</a:t>
                      </a:r>
                    </a:p>
                    <a:p>
                      <a:pPr marL="72000" algn="l" fontAlgn="t">
                        <a:spcBef>
                          <a:spcPts val="0"/>
                        </a:spcBef>
                        <a:spcAft>
                          <a:spcPts val="0"/>
                        </a:spcAft>
                      </a:pPr>
                      <a:r>
                        <a:rPr lang="kk-KZ" sz="1200" b="0" i="0" u="none" strike="noStrike" dirty="0" smtClean="0">
                          <a:solidFill>
                            <a:schemeClr val="tx1"/>
                          </a:solidFill>
                          <a:latin typeface="Times New Roman" pitchFamily="18" charset="0"/>
                          <a:cs typeface="Times New Roman" pitchFamily="18" charset="0"/>
                        </a:rPr>
                        <a:t>- үш таңбалы санды дұрыс салыстырады – 1 балл </a:t>
                      </a:r>
                      <a:endParaRPr lang="ru-RU" sz="1200" b="0" i="0" u="none" strike="noStrike" dirty="0">
                        <a:solidFill>
                          <a:schemeClr val="tx1"/>
                        </a:solidFill>
                        <a:latin typeface="Times New Roman" pitchFamily="18" charset="0"/>
                        <a:cs typeface="Times New Roman" pitchFamily="18" charset="0"/>
                      </a:endParaRPr>
                    </a:p>
                  </a:txBody>
                  <a:tcPr marL="5149" marR="5149" marT="51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a:r>
                        <a:rPr lang="kk-KZ" sz="1800" kern="1200" dirty="0" smtClean="0">
                          <a:solidFill>
                            <a:schemeClr val="tx1"/>
                          </a:solidFill>
                          <a:effectLst/>
                          <a:latin typeface="Times New Roman" pitchFamily="18" charset="0"/>
                          <a:ea typeface="+mn-ea"/>
                          <a:cs typeface="Times New Roman" pitchFamily="18" charset="0"/>
                        </a:rPr>
                        <a:t>-</a:t>
                      </a:r>
                      <a:r>
                        <a:rPr lang="kk-KZ" sz="1200" kern="1200" dirty="0" smtClean="0">
                          <a:solidFill>
                            <a:schemeClr val="tx1"/>
                          </a:solidFill>
                          <a:effectLst/>
                          <a:latin typeface="Times New Roman" pitchFamily="18" charset="0"/>
                          <a:ea typeface="+mn-ea"/>
                          <a:cs typeface="Times New Roman" pitchFamily="18" charset="0"/>
                        </a:rPr>
                        <a:t>санның графикалық моделін дұрыс құрайды</a:t>
                      </a:r>
                      <a:r>
                        <a:rPr lang="ru-RU" sz="1200" kern="1200" dirty="0" smtClean="0">
                          <a:solidFill>
                            <a:schemeClr val="tx1"/>
                          </a:solidFill>
                          <a:effectLst/>
                          <a:latin typeface="Times New Roman" pitchFamily="18" charset="0"/>
                          <a:ea typeface="+mn-ea"/>
                          <a:cs typeface="Times New Roman" pitchFamily="18" charset="0"/>
                        </a:rPr>
                        <a:t> – 1 балл</a:t>
                      </a:r>
                    </a:p>
                    <a:p>
                      <a:pPr marL="72000"/>
                      <a:r>
                        <a:rPr lang="ru-RU" sz="1200" kern="1200" dirty="0" smtClean="0">
                          <a:solidFill>
                            <a:schemeClr val="tx1"/>
                          </a:solidFill>
                          <a:effectLst/>
                          <a:latin typeface="Times New Roman" pitchFamily="18" charset="0"/>
                          <a:ea typeface="+mn-ea"/>
                          <a:cs typeface="Times New Roman" pitchFamily="18" charset="0"/>
                        </a:rPr>
                        <a:t>-</a:t>
                      </a:r>
                      <a:r>
                        <a:rPr lang="ru-RU" sz="1200" kern="1200" dirty="0" err="1" smtClean="0">
                          <a:solidFill>
                            <a:schemeClr val="tx1"/>
                          </a:solidFill>
                          <a:effectLst/>
                          <a:latin typeface="Times New Roman" pitchFamily="18" charset="0"/>
                          <a:ea typeface="+mn-ea"/>
                          <a:cs typeface="Times New Roman" pitchFamily="18" charset="0"/>
                        </a:rPr>
                        <a:t>санды</a:t>
                      </a:r>
                      <a:r>
                        <a:rPr lang="ru-RU" sz="1200" kern="1200" dirty="0" smtClean="0">
                          <a:solidFill>
                            <a:schemeClr val="tx1"/>
                          </a:solidFill>
                          <a:effectLst/>
                          <a:latin typeface="Times New Roman" pitchFamily="18" charset="0"/>
                          <a:ea typeface="+mn-ea"/>
                          <a:cs typeface="Times New Roman" pitchFamily="18" charset="0"/>
                        </a:rPr>
                        <a:t> </a:t>
                      </a:r>
                      <a:r>
                        <a:rPr lang="ru-RU" sz="1200" kern="1200" dirty="0" err="1" smtClean="0">
                          <a:solidFill>
                            <a:schemeClr val="tx1"/>
                          </a:solidFill>
                          <a:effectLst/>
                          <a:latin typeface="Times New Roman" pitchFamily="18" charset="0"/>
                          <a:ea typeface="+mn-ea"/>
                          <a:cs typeface="Times New Roman" pitchFamily="18" charset="0"/>
                        </a:rPr>
                        <a:t>разрядтарға</a:t>
                      </a:r>
                      <a:r>
                        <a:rPr lang="ru-RU" sz="1200" kern="1200" dirty="0" smtClean="0">
                          <a:solidFill>
                            <a:schemeClr val="tx1"/>
                          </a:solidFill>
                          <a:effectLst/>
                          <a:latin typeface="Times New Roman" pitchFamily="18" charset="0"/>
                          <a:ea typeface="+mn-ea"/>
                          <a:cs typeface="Times New Roman" pitchFamily="18" charset="0"/>
                        </a:rPr>
                        <a:t> </a:t>
                      </a:r>
                      <a:r>
                        <a:rPr lang="ru-RU" sz="1200" kern="1200" dirty="0" err="1" smtClean="0">
                          <a:solidFill>
                            <a:schemeClr val="tx1"/>
                          </a:solidFill>
                          <a:effectLst/>
                          <a:latin typeface="Times New Roman" pitchFamily="18" charset="0"/>
                          <a:ea typeface="+mn-ea"/>
                          <a:cs typeface="Times New Roman" pitchFamily="18" charset="0"/>
                        </a:rPr>
                        <a:t>дұрыс</a:t>
                      </a:r>
                      <a:r>
                        <a:rPr lang="ru-RU" sz="1200" kern="1200" dirty="0" smtClean="0">
                          <a:solidFill>
                            <a:schemeClr val="tx1"/>
                          </a:solidFill>
                          <a:effectLst/>
                          <a:latin typeface="Times New Roman" pitchFamily="18" charset="0"/>
                          <a:ea typeface="+mn-ea"/>
                          <a:cs typeface="Times New Roman" pitchFamily="18" charset="0"/>
                        </a:rPr>
                        <a:t> </a:t>
                      </a:r>
                      <a:r>
                        <a:rPr lang="ru-RU" sz="1200" kern="1200" dirty="0" err="1" smtClean="0">
                          <a:solidFill>
                            <a:schemeClr val="tx1"/>
                          </a:solidFill>
                          <a:effectLst/>
                          <a:latin typeface="Times New Roman" pitchFamily="18" charset="0"/>
                          <a:ea typeface="+mn-ea"/>
                          <a:cs typeface="Times New Roman" pitchFamily="18" charset="0"/>
                        </a:rPr>
                        <a:t>бөледі</a:t>
                      </a:r>
                      <a:r>
                        <a:rPr lang="ru-RU" sz="1200" kern="1200" dirty="0" smtClean="0">
                          <a:solidFill>
                            <a:schemeClr val="tx1"/>
                          </a:solidFill>
                          <a:effectLst/>
                          <a:latin typeface="Times New Roman" pitchFamily="18" charset="0"/>
                          <a:ea typeface="+mn-ea"/>
                          <a:cs typeface="Times New Roman" pitchFamily="18" charset="0"/>
                        </a:rPr>
                        <a:t> – 1 балл</a:t>
                      </a:r>
                    </a:p>
                    <a:p>
                      <a:pPr marL="72000"/>
                      <a:r>
                        <a:rPr lang="kk-KZ" sz="1200" kern="1200" dirty="0" smtClean="0">
                          <a:solidFill>
                            <a:schemeClr val="tx1"/>
                          </a:solidFill>
                          <a:effectLst/>
                          <a:latin typeface="Times New Roman" pitchFamily="18" charset="0"/>
                          <a:ea typeface="+mn-ea"/>
                          <a:cs typeface="Times New Roman" pitchFamily="18" charset="0"/>
                        </a:rPr>
                        <a:t>-санды цифрлармен дұрыс жазады -1 балл</a:t>
                      </a:r>
                      <a:endParaRPr lang="ru-RU" sz="1200" kern="1200" dirty="0" smtClean="0">
                        <a:solidFill>
                          <a:schemeClr val="tx1"/>
                        </a:solidFill>
                        <a:effectLst/>
                        <a:latin typeface="Times New Roman" pitchFamily="18" charset="0"/>
                        <a:ea typeface="+mn-ea"/>
                        <a:cs typeface="Times New Roman" pitchFamily="18" charset="0"/>
                      </a:endParaRPr>
                    </a:p>
                  </a:txBody>
                  <a:tcPr marL="5149" marR="5149" marT="51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4" name="Заголовок 1"/>
          <p:cNvSpPr txBox="1">
            <a:spLocks/>
          </p:cNvSpPr>
          <p:nvPr/>
        </p:nvSpPr>
        <p:spPr>
          <a:xfrm>
            <a:off x="838200" y="223232"/>
            <a:ext cx="10515600" cy="39428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ru-RU"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№1 </a:t>
            </a:r>
            <a:r>
              <a:rPr kumimoji="0" lang="ru-RU" b="1" i="0" u="none" strike="noStrike" kern="1200" cap="none" spc="0" normalizeH="0" baseline="0" noProof="0" dirty="0" err="1" smtClean="0">
                <a:ln>
                  <a:noFill/>
                </a:ln>
                <a:solidFill>
                  <a:schemeClr val="tx1"/>
                </a:solidFill>
                <a:effectLst/>
                <a:uLnTx/>
                <a:uFillTx/>
                <a:latin typeface="Times New Roman" pitchFamily="18" charset="0"/>
                <a:ea typeface="+mj-ea"/>
                <a:cs typeface="Times New Roman" pitchFamily="18" charset="0"/>
              </a:rPr>
              <a:t>бөлім</a:t>
            </a:r>
            <a:r>
              <a:rPr kumimoji="0" lang="ru-RU" b="1" i="0" u="none" strike="noStrike" kern="1200" cap="none" spc="0" normalizeH="0" noProof="0" dirty="0" smtClean="0">
                <a:ln>
                  <a:noFill/>
                </a:ln>
                <a:solidFill>
                  <a:schemeClr val="tx1"/>
                </a:solidFill>
                <a:effectLst/>
                <a:uLnTx/>
                <a:uFillTx/>
                <a:latin typeface="Times New Roman" pitchFamily="18" charset="0"/>
                <a:ea typeface="+mj-ea"/>
                <a:cs typeface="Times New Roman" pitchFamily="18" charset="0"/>
              </a:rPr>
              <a:t> </a:t>
            </a:r>
            <a:r>
              <a:rPr kumimoji="0" lang="ru-RU" b="1" i="0" u="none" strike="noStrike" kern="1200" cap="none" spc="0" normalizeH="0" noProof="0" dirty="0" err="1" smtClean="0">
                <a:ln>
                  <a:noFill/>
                </a:ln>
                <a:solidFill>
                  <a:schemeClr val="tx1"/>
                </a:solidFill>
                <a:effectLst/>
                <a:uLnTx/>
                <a:uFillTx/>
                <a:latin typeface="Times New Roman" pitchFamily="18" charset="0"/>
                <a:ea typeface="+mj-ea"/>
                <a:cs typeface="Times New Roman" pitchFamily="18" charset="0"/>
              </a:rPr>
              <a:t>бойынша</a:t>
            </a:r>
            <a:r>
              <a:rPr kumimoji="0" lang="ru-RU" b="1" i="0" u="none" strike="noStrike" kern="1200" cap="none" spc="0" normalizeH="0" noProof="0" dirty="0" smtClean="0">
                <a:ln>
                  <a:noFill/>
                </a:ln>
                <a:solidFill>
                  <a:schemeClr val="tx1"/>
                </a:solidFill>
                <a:effectLst/>
                <a:uLnTx/>
                <a:uFillTx/>
                <a:latin typeface="Times New Roman" pitchFamily="18" charset="0"/>
                <a:ea typeface="+mj-ea"/>
                <a:cs typeface="Times New Roman" pitchFamily="18" charset="0"/>
              </a:rPr>
              <a:t> </a:t>
            </a:r>
            <a:r>
              <a:rPr kumimoji="0" lang="ru-RU" b="1" i="0" u="none" strike="noStrike" kern="1200" cap="none" spc="0" normalizeH="0" noProof="0" dirty="0" err="1" smtClean="0">
                <a:ln>
                  <a:noFill/>
                </a:ln>
                <a:solidFill>
                  <a:schemeClr val="tx1"/>
                </a:solidFill>
                <a:effectLst/>
                <a:uLnTx/>
                <a:uFillTx/>
                <a:latin typeface="Times New Roman" pitchFamily="18" charset="0"/>
                <a:ea typeface="+mj-ea"/>
                <a:cs typeface="Times New Roman" pitchFamily="18" charset="0"/>
              </a:rPr>
              <a:t>жиынтық</a:t>
            </a:r>
            <a:r>
              <a:rPr kumimoji="0" lang="ru-RU"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бағалаудың тапсырмалар үлгісі</a:t>
            </a:r>
            <a:endParaRPr kumimoji="0" lang="ru-RU"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grpSp>
        <p:nvGrpSpPr>
          <p:cNvPr id="6" name="Группа 5"/>
          <p:cNvGrpSpPr/>
          <p:nvPr/>
        </p:nvGrpSpPr>
        <p:grpSpPr>
          <a:xfrm>
            <a:off x="3516327" y="1911952"/>
            <a:ext cx="957561" cy="266521"/>
            <a:chOff x="3611213" y="2064909"/>
            <a:chExt cx="957561" cy="266521"/>
          </a:xfrm>
        </p:grpSpPr>
        <p:sp>
          <p:nvSpPr>
            <p:cNvPr id="2" name="Прямоугольник 1"/>
            <p:cNvSpPr/>
            <p:nvPr/>
          </p:nvSpPr>
          <p:spPr>
            <a:xfrm>
              <a:off x="3611213" y="2067104"/>
              <a:ext cx="249382" cy="26432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3860595" y="2067104"/>
              <a:ext cx="249382" cy="26432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4319392" y="2064909"/>
              <a:ext cx="249382" cy="26432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aphicFrame>
        <p:nvGraphicFramePr>
          <p:cNvPr id="5" name="Таблица 4"/>
          <p:cNvGraphicFramePr>
            <a:graphicFrameLocks noGrp="1"/>
          </p:cNvGraphicFramePr>
          <p:nvPr>
            <p:extLst>
              <p:ext uri="{D42A27DB-BD31-4B8C-83A1-F6EECF244321}">
                <p14:modId xmlns:p14="http://schemas.microsoft.com/office/powerpoint/2010/main" xmlns="" val="2707192249"/>
              </p:ext>
            </p:extLst>
          </p:nvPr>
        </p:nvGraphicFramePr>
        <p:xfrm>
          <a:off x="7192829" y="2674998"/>
          <a:ext cx="4406225" cy="824777"/>
        </p:xfrm>
        <a:graphic>
          <a:graphicData uri="http://schemas.openxmlformats.org/drawingml/2006/table">
            <a:tbl>
              <a:tblPr firstRow="1" bandRow="1">
                <a:tableStyleId>{5C22544A-7EE6-4342-B048-85BDC9FD1C3A}</a:tableStyleId>
              </a:tblPr>
              <a:tblGrid>
                <a:gridCol w="1101556"/>
                <a:gridCol w="1581065"/>
                <a:gridCol w="921008"/>
                <a:gridCol w="802596"/>
              </a:tblGrid>
              <a:tr h="413297">
                <a:tc>
                  <a:txBody>
                    <a:bodyPr/>
                    <a:lstStyle/>
                    <a:p>
                      <a:r>
                        <a:rPr lang="kk-KZ" sz="1050" b="1" kern="1200" dirty="0" smtClean="0">
                          <a:solidFill>
                            <a:schemeClr val="lt1"/>
                          </a:solidFill>
                          <a:effectLst/>
                          <a:latin typeface="Times New Roman" pitchFamily="18" charset="0"/>
                          <a:ea typeface="+mn-ea"/>
                          <a:cs typeface="Times New Roman" pitchFamily="18" charset="0"/>
                        </a:rPr>
                        <a:t>Отыз</a:t>
                      </a:r>
                      <a:r>
                        <a:rPr lang="kk-KZ" sz="1050" b="1" kern="1200" baseline="0" dirty="0" smtClean="0">
                          <a:solidFill>
                            <a:schemeClr val="lt1"/>
                          </a:solidFill>
                          <a:effectLst/>
                          <a:latin typeface="Times New Roman" pitchFamily="18" charset="0"/>
                          <a:ea typeface="+mn-ea"/>
                          <a:cs typeface="Times New Roman" pitchFamily="18" charset="0"/>
                        </a:rPr>
                        <a:t> сегіз</a:t>
                      </a:r>
                      <a:endParaRPr lang="ru-RU" sz="1050" b="1" kern="1200" dirty="0" smtClean="0">
                        <a:solidFill>
                          <a:schemeClr val="lt1"/>
                        </a:solidFill>
                        <a:effectLst/>
                        <a:latin typeface="Times New Roman" pitchFamily="18" charset="0"/>
                        <a:ea typeface="+mn-ea"/>
                        <a:cs typeface="Times New Roman" pitchFamily="18" charset="0"/>
                      </a:endParaRPr>
                    </a:p>
                  </a:txBody>
                  <a:tcPr/>
                </a:tc>
                <a:tc>
                  <a:txBody>
                    <a:bodyPr/>
                    <a:lstStyle/>
                    <a:p>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3 д 8е</a:t>
                      </a:r>
                      <a:endParaRPr lang="ru-R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38</a:t>
                      </a:r>
                      <a:endParaRPr lang="ru-RU"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k-KZ" sz="1050" kern="1200" dirty="0" smtClean="0">
                          <a:solidFill>
                            <a:schemeClr val="dk1"/>
                          </a:solidFill>
                          <a:effectLst/>
                          <a:latin typeface="Times New Roman" pitchFamily="18" charset="0"/>
                          <a:ea typeface="+mn-ea"/>
                          <a:cs typeface="Times New Roman" pitchFamily="18" charset="0"/>
                        </a:rPr>
                        <a:t>Жетпіс бес</a:t>
                      </a:r>
                      <a:endParaRPr lang="ru-RU" sz="1050" dirty="0" smtClean="0">
                        <a:latin typeface="Times New Roman" pitchFamily="18" charset="0"/>
                        <a:cs typeface="Times New Roman" pitchFamily="18" charset="0"/>
                      </a:endParaRPr>
                    </a:p>
                    <a:p>
                      <a:endParaRPr lang="ru-RU" sz="1050" dirty="0">
                        <a:latin typeface="Times New Roman" pitchFamily="18" charset="0"/>
                        <a:cs typeface="Times New Roman" pitchFamily="18" charset="0"/>
                      </a:endParaRPr>
                    </a:p>
                  </a:txBody>
                  <a:tcPr/>
                </a:tc>
                <a:tc>
                  <a:txBody>
                    <a:bodyPr/>
                    <a:lstStyle/>
                    <a:p>
                      <a:endParaRPr lang="ru-RU" dirty="0"/>
                    </a:p>
                  </a:txBody>
                  <a:tcPr/>
                </a:tc>
                <a:tc>
                  <a:txBody>
                    <a:bodyPr/>
                    <a:lstStyle/>
                    <a:p>
                      <a:endParaRPr lang="ru-RU" dirty="0"/>
                    </a:p>
                  </a:txBody>
                  <a:tcPr/>
                </a:tc>
                <a:tc>
                  <a:txBody>
                    <a:bodyPr/>
                    <a:lstStyle/>
                    <a:p>
                      <a:endParaRPr lang="ru-RU" dirty="0"/>
                    </a:p>
                  </a:txBody>
                  <a:tcPr/>
                </a:tc>
              </a:tr>
            </a:tbl>
          </a:graphicData>
        </a:graphic>
      </p:graphicFrame>
      <p:grpSp>
        <p:nvGrpSpPr>
          <p:cNvPr id="7" name="Группа 6"/>
          <p:cNvGrpSpPr/>
          <p:nvPr/>
        </p:nvGrpSpPr>
        <p:grpSpPr>
          <a:xfrm>
            <a:off x="8430913" y="2711008"/>
            <a:ext cx="1324222" cy="285750"/>
            <a:chOff x="8517173" y="2124440"/>
            <a:chExt cx="1324222" cy="285750"/>
          </a:xfrm>
        </p:grpSpPr>
        <p:grpSp>
          <p:nvGrpSpPr>
            <p:cNvPr id="8" name="Группа 15"/>
            <p:cNvGrpSpPr/>
            <p:nvPr/>
          </p:nvGrpSpPr>
          <p:grpSpPr>
            <a:xfrm>
              <a:off x="8517173" y="2148933"/>
              <a:ext cx="878769" cy="261257"/>
              <a:chOff x="3705099" y="2133590"/>
              <a:chExt cx="878769" cy="261257"/>
            </a:xfrm>
          </p:grpSpPr>
          <p:sp>
            <p:nvSpPr>
              <p:cNvPr id="17" name="Равнобедренный треугольник 16"/>
              <p:cNvSpPr/>
              <p:nvPr/>
            </p:nvSpPr>
            <p:spPr>
              <a:xfrm>
                <a:off x="3705099" y="2133590"/>
                <a:ext cx="285007" cy="261257"/>
              </a:xfrm>
              <a:prstGeom prst="triangl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Равнобедренный треугольник 17"/>
              <p:cNvSpPr/>
              <p:nvPr/>
            </p:nvSpPr>
            <p:spPr>
              <a:xfrm>
                <a:off x="4013854" y="2133590"/>
                <a:ext cx="285007" cy="261257"/>
              </a:xfrm>
              <a:prstGeom prst="triangl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Равнобедренный треугольник 18"/>
              <p:cNvSpPr/>
              <p:nvPr/>
            </p:nvSpPr>
            <p:spPr>
              <a:xfrm>
                <a:off x="4298861" y="2133590"/>
                <a:ext cx="285007" cy="261257"/>
              </a:xfrm>
              <a:prstGeom prst="triangl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20" name="Рисунок 19"/>
            <p:cNvPicPr/>
            <p:nvPr/>
          </p:nvPicPr>
          <p:blipFill rotWithShape="1">
            <a:blip r:embed="rId2" cstate="print"/>
            <a:srcRect l="46833" t="32380" r="51669" b="64790"/>
            <a:stretch/>
          </p:blipFill>
          <p:spPr bwMode="auto">
            <a:xfrm>
              <a:off x="9498495" y="2124440"/>
              <a:ext cx="342900" cy="285750"/>
            </a:xfrm>
            <a:prstGeom prst="rect">
              <a:avLst/>
            </a:prstGeom>
            <a:ln>
              <a:noFill/>
            </a:ln>
            <a:extLst>
              <a:ext uri="{53640926-AAD7-44D8-BBD7-CCE9431645EC}">
                <a14:shadowObscured xmlns:a14="http://schemas.microsoft.com/office/drawing/2010/main" xmlns=""/>
              </a:ext>
            </a:extLst>
          </p:spPr>
        </p:pic>
      </p:grpSp>
      <p:sp>
        <p:nvSpPr>
          <p:cNvPr id="21" name="Прямоугольник 20"/>
          <p:cNvSpPr/>
          <p:nvPr/>
        </p:nvSpPr>
        <p:spPr>
          <a:xfrm>
            <a:off x="3895099" y="2561593"/>
            <a:ext cx="249382" cy="264326"/>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10497094" y="5925104"/>
            <a:ext cx="1460528" cy="584775"/>
          </a:xfrm>
          <a:prstGeom prst="rect">
            <a:avLst/>
          </a:prstGeom>
        </p:spPr>
        <p:txBody>
          <a:bodyPr wrap="none">
            <a:spAutoFit/>
          </a:bodyPr>
          <a:lstStyle/>
          <a:p>
            <a:pPr algn="r"/>
            <a:r>
              <a:rPr lang="ru-RU" sz="1600" b="1" dirty="0" smtClean="0">
                <a:latin typeface="Times New Roman" pitchFamily="18" charset="0"/>
                <a:cs typeface="Times New Roman" pitchFamily="18" charset="0"/>
              </a:rPr>
              <a:t>15 минут</a:t>
            </a:r>
          </a:p>
          <a:p>
            <a:pPr algn="r"/>
            <a:r>
              <a:rPr lang="ru-RU" sz="1600" b="1" dirty="0" smtClean="0">
                <a:latin typeface="Times New Roman" pitchFamily="18" charset="0"/>
                <a:cs typeface="Times New Roman" pitchFamily="18" charset="0"/>
              </a:rPr>
              <a:t>МАКС балл 9</a:t>
            </a: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xmlns="" val="33523348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83474" y="1175657"/>
            <a:ext cx="6522719" cy="5120640"/>
          </a:xfrm>
        </p:spPr>
        <p:txBody>
          <a:bodyPr>
            <a:normAutofit/>
          </a:bodyPr>
          <a:lstStyle/>
          <a:p>
            <a:pPr marL="342900" indent="-342900">
              <a:buFont typeface="Wingdings" panose="05000000000000000000" pitchFamily="2" charset="2"/>
              <a:buChar char="Ø"/>
            </a:pPr>
            <a:r>
              <a:rPr lang="kk-KZ" sz="2400" dirty="0" smtClean="0">
                <a:latin typeface="Times New Roman" panose="02020603050405020304" pitchFamily="18" charset="0"/>
                <a:cs typeface="Times New Roman" panose="02020603050405020304" pitchFamily="18" charset="0"/>
              </a:rPr>
              <a:t>Бөлім/ортақ тақырып бойынша жиынтық </a:t>
            </a:r>
            <a:r>
              <a:rPr lang="kk-KZ" sz="2400" dirty="0">
                <a:latin typeface="Times New Roman" panose="02020603050405020304" pitchFamily="18" charset="0"/>
                <a:cs typeface="Times New Roman" panose="02020603050405020304" pitchFamily="18" charset="0"/>
              </a:rPr>
              <a:t>бағалауды ұйымдастыру мен өткізудің негізгі тәсілдерін түсіндіру</a:t>
            </a:r>
            <a:endParaRPr lang="kk-KZ" sz="28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kk-KZ" sz="2400" dirty="0" smtClean="0">
                <a:latin typeface="Times New Roman" panose="02020603050405020304" pitchFamily="18" charset="0"/>
                <a:cs typeface="Times New Roman" panose="02020603050405020304" pitchFamily="18" charset="0"/>
              </a:rPr>
              <a:t>Тоқсандық </a:t>
            </a:r>
            <a:r>
              <a:rPr lang="kk-KZ" sz="2400" dirty="0">
                <a:latin typeface="Times New Roman" panose="02020603050405020304" pitchFamily="18" charset="0"/>
                <a:cs typeface="Times New Roman" panose="02020603050405020304" pitchFamily="18" charset="0"/>
              </a:rPr>
              <a:t>жиынтық бағалауды ұйымдастыру мен өткізудің негізгі тәсілдерін түсіндіру</a:t>
            </a:r>
          </a:p>
          <a:p>
            <a:pPr marL="342900" indent="-342900">
              <a:buFont typeface="Wingdings" panose="05000000000000000000" pitchFamily="2" charset="2"/>
              <a:buChar char="Ø"/>
            </a:pPr>
            <a:r>
              <a:rPr lang="kk-KZ" sz="2400" dirty="0">
                <a:latin typeface="Times New Roman" panose="02020603050405020304" pitchFamily="18" charset="0"/>
                <a:cs typeface="Times New Roman" panose="02020603050405020304" pitchFamily="18" charset="0"/>
              </a:rPr>
              <a:t>Тоқсандық жиынтық бағалау үшін тапсырмалар құрастыру мақсатында  спецификациямен </a:t>
            </a:r>
            <a:r>
              <a:rPr lang="kk-KZ" sz="2400" dirty="0" smtClean="0">
                <a:latin typeface="Times New Roman" panose="02020603050405020304" pitchFamily="18" charset="0"/>
                <a:cs typeface="Times New Roman" panose="02020603050405020304" pitchFamily="18" charset="0"/>
              </a:rPr>
              <a:t>таныстыру</a:t>
            </a:r>
          </a:p>
          <a:p>
            <a:pPr marL="342900" indent="-342900">
              <a:buFont typeface="Wingdings" panose="05000000000000000000" pitchFamily="2" charset="2"/>
              <a:buChar char="Ø"/>
            </a:pPr>
            <a:r>
              <a:rPr lang="kk-KZ" sz="2400" dirty="0" smtClean="0">
                <a:latin typeface="Times New Roman" panose="02020603050405020304" pitchFamily="18" charset="0"/>
                <a:cs typeface="Times New Roman" panose="02020603050405020304" pitchFamily="18" charset="0"/>
              </a:rPr>
              <a:t>Модерация өткізу үдерісімен таныстыру</a:t>
            </a:r>
          </a:p>
          <a:p>
            <a:pPr marL="342900" indent="-342900">
              <a:buFont typeface="Wingdings" panose="05000000000000000000" pitchFamily="2" charset="2"/>
              <a:buChar char="Ø"/>
            </a:pPr>
            <a:r>
              <a:rPr lang="kk-KZ" sz="2400" dirty="0" smtClean="0">
                <a:latin typeface="Times New Roman" panose="02020603050405020304" pitchFamily="18" charset="0"/>
                <a:cs typeface="Times New Roman" panose="02020603050405020304" pitchFamily="18" charset="0"/>
              </a:rPr>
              <a:t>Жиынтық бағалау бойынша нәтижесе тіркеу журналымен таныстыру </a:t>
            </a:r>
          </a:p>
          <a:p>
            <a:pPr marL="342900" indent="-342900">
              <a:buFont typeface="Wingdings" panose="05000000000000000000" pitchFamily="2" charset="2"/>
              <a:buChar char="Ø"/>
            </a:pPr>
            <a:endParaRPr lang="kk-KZ" sz="2000" dirty="0">
              <a:latin typeface="Times New Roman" panose="02020603050405020304" pitchFamily="18" charset="0"/>
              <a:cs typeface="Times New Roman" panose="02020603050405020304" pitchFamily="18" charset="0"/>
            </a:endParaRPr>
          </a:p>
          <a:p>
            <a:pPr marL="0" indent="0">
              <a:buNone/>
            </a:pPr>
            <a:endParaRPr lang="ru-RU" sz="3200" dirty="0">
              <a:latin typeface="Arial Narrow" pitchFamily="34" charset="0"/>
            </a:endParaRPr>
          </a:p>
        </p:txBody>
      </p:sp>
      <p:sp>
        <p:nvSpPr>
          <p:cNvPr id="2" name="Заголовок 1"/>
          <p:cNvSpPr>
            <a:spLocks noGrp="1"/>
          </p:cNvSpPr>
          <p:nvPr>
            <p:ph type="title"/>
          </p:nvPr>
        </p:nvSpPr>
        <p:spPr>
          <a:xfrm>
            <a:off x="2152650" y="170025"/>
            <a:ext cx="7886700" cy="1325562"/>
          </a:xfrm>
        </p:spPr>
        <p:txBody>
          <a:bodyPr>
            <a:noAutofit/>
          </a:bodyPr>
          <a:lstStyle/>
          <a:p>
            <a:pPr algn="ctr"/>
            <a:r>
              <a:rPr lang="ru-RU" sz="2800" dirty="0">
                <a:latin typeface="Arial Narrow" pitchFamily="34" charset="0"/>
              </a:rPr>
              <a:t> </a:t>
            </a:r>
            <a:br>
              <a:rPr lang="ru-RU" sz="2800" dirty="0">
                <a:latin typeface="Arial Narrow" pitchFamily="34" charset="0"/>
              </a:rPr>
            </a:br>
            <a:endParaRPr lang="ru-RU" sz="2800" dirty="0">
              <a:latin typeface="Arial Narrow"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920312" y="1495587"/>
            <a:ext cx="1993014" cy="16378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Заголовок 1"/>
          <p:cNvSpPr txBox="1">
            <a:spLocks/>
          </p:cNvSpPr>
          <p:nvPr/>
        </p:nvSpPr>
        <p:spPr>
          <a:xfrm>
            <a:off x="1981200" y="274638"/>
            <a:ext cx="8229600" cy="994122"/>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kk-KZ" sz="4000" i="1" dirty="0" smtClean="0">
                <a:solidFill>
                  <a:srgbClr val="0070C0"/>
                </a:solidFill>
                <a:latin typeface="Times New Roman" panose="02020603050405020304" pitchFamily="18" charset="0"/>
                <a:cs typeface="Times New Roman" panose="02020603050405020304" pitchFamily="18" charset="0"/>
              </a:rPr>
              <a:t>ОҚыту семинардың мақсаттары:</a:t>
            </a:r>
            <a:endParaRPr lang="en-US" sz="4000" i="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2347550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719119" y="289353"/>
            <a:ext cx="6753773" cy="341632"/>
          </a:xfrm>
          <a:prstGeom prst="rect">
            <a:avLst/>
          </a:prstGeom>
        </p:spPr>
        <p:txBody>
          <a:bodyPr wrap="none">
            <a:spAutoFit/>
          </a:bodyPr>
          <a:lstStyle/>
          <a:p>
            <a:pPr lvl="0" algn="ctr">
              <a:lnSpc>
                <a:spcPct val="90000"/>
              </a:lnSpc>
              <a:spcBef>
                <a:spcPct val="0"/>
              </a:spcBef>
              <a:defRPr/>
            </a:pPr>
            <a:r>
              <a:rPr lang="ru-RU" b="1" dirty="0">
                <a:latin typeface="Times New Roman" pitchFamily="18" charset="0"/>
                <a:cs typeface="Times New Roman" pitchFamily="18" charset="0"/>
              </a:rPr>
              <a:t> </a:t>
            </a:r>
            <a:r>
              <a:rPr lang="ru-RU" b="1" dirty="0" smtClean="0">
                <a:latin typeface="Times New Roman" pitchFamily="18" charset="0"/>
                <a:cs typeface="Times New Roman" pitchFamily="18" charset="0"/>
              </a:rPr>
              <a:t>№2 </a:t>
            </a:r>
            <a:r>
              <a:rPr lang="ru-RU" b="1" dirty="0" err="1" smtClean="0">
                <a:latin typeface="Times New Roman" pitchFamily="18" charset="0"/>
                <a:cs typeface="Times New Roman" pitchFamily="18" charset="0"/>
              </a:rPr>
              <a:t>бөлім</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бойынша</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жиынтық</a:t>
            </a:r>
            <a:r>
              <a:rPr lang="ru-RU" b="1" dirty="0" smtClean="0">
                <a:latin typeface="Times New Roman" pitchFamily="18" charset="0"/>
                <a:cs typeface="Times New Roman" pitchFamily="18" charset="0"/>
              </a:rPr>
              <a:t> </a:t>
            </a:r>
            <a:r>
              <a:rPr lang="ru-RU" b="1" dirty="0">
                <a:latin typeface="Times New Roman" pitchFamily="18" charset="0"/>
                <a:cs typeface="Times New Roman" pitchFamily="18" charset="0"/>
              </a:rPr>
              <a:t>бағалаудың тапсырмалар үлгісі</a:t>
            </a:r>
          </a:p>
        </p:txBody>
      </p:sp>
      <p:graphicFrame>
        <p:nvGraphicFramePr>
          <p:cNvPr id="4" name="Таблица 3"/>
          <p:cNvGraphicFramePr>
            <a:graphicFrameLocks noGrp="1"/>
          </p:cNvGraphicFramePr>
          <p:nvPr>
            <p:extLst>
              <p:ext uri="{D42A27DB-BD31-4B8C-83A1-F6EECF244321}">
                <p14:modId xmlns:p14="http://schemas.microsoft.com/office/powerpoint/2010/main" xmlns="" val="1161847969"/>
              </p:ext>
            </p:extLst>
          </p:nvPr>
        </p:nvGraphicFramePr>
        <p:xfrm>
          <a:off x="489397" y="785364"/>
          <a:ext cx="11294286" cy="4188433"/>
        </p:xfrm>
        <a:graphic>
          <a:graphicData uri="http://schemas.openxmlformats.org/drawingml/2006/table">
            <a:tbl>
              <a:tblPr/>
              <a:tblGrid>
                <a:gridCol w="2260778"/>
                <a:gridCol w="4979710"/>
                <a:gridCol w="4053798"/>
              </a:tblGrid>
              <a:tr h="325217">
                <a:tc rowSpan="2">
                  <a:txBody>
                    <a:bodyPr/>
                    <a:lstStyle/>
                    <a:p>
                      <a:pPr algn="ctr" fontAlgn="ctr"/>
                      <a:r>
                        <a:rPr lang="ru-RU" sz="1400" b="1" i="0" u="none" strike="noStrike" dirty="0" smtClean="0">
                          <a:solidFill>
                            <a:srgbClr val="000000"/>
                          </a:solidFill>
                          <a:latin typeface="Times New Roman" pitchFamily="18" charset="0"/>
                          <a:cs typeface="Times New Roman" pitchFamily="18" charset="0"/>
                        </a:rPr>
                        <a:t>Т</a:t>
                      </a:r>
                      <a:r>
                        <a:rPr lang="kk-KZ" sz="1400" b="1" i="0" u="none" strike="noStrike" dirty="0" smtClean="0">
                          <a:solidFill>
                            <a:srgbClr val="000000"/>
                          </a:solidFill>
                          <a:latin typeface="Times New Roman" pitchFamily="18" charset="0"/>
                          <a:cs typeface="Times New Roman" pitchFamily="18" charset="0"/>
                        </a:rPr>
                        <a:t>ақырыптар</a:t>
                      </a:r>
                      <a:endParaRPr lang="ru-RU" sz="1400" b="1" i="0" u="none" strike="noStrike" dirty="0">
                        <a:solidFill>
                          <a:srgbClr val="000000"/>
                        </a:solidFill>
                        <a:latin typeface="Times New Roman" pitchFamily="18" charset="0"/>
                        <a:cs typeface="Times New Roman" pitchFamily="18" charset="0"/>
                      </a:endParaRPr>
                    </a:p>
                  </a:txBody>
                  <a:tcPr marL="5149" marR="5149" marT="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ru-RU" sz="1400" b="1" i="0" u="none" strike="noStrike" dirty="0" err="1" smtClean="0">
                          <a:solidFill>
                            <a:srgbClr val="000000"/>
                          </a:solidFill>
                          <a:latin typeface="Times New Roman" pitchFamily="18" charset="0"/>
                          <a:cs typeface="Times New Roman" pitchFamily="18" charset="0"/>
                        </a:rPr>
                        <a:t>Қолдану</a:t>
                      </a:r>
                      <a:r>
                        <a:rPr lang="ru-RU" sz="1400" b="0" i="0" u="none" strike="noStrike" dirty="0" smtClean="0">
                          <a:solidFill>
                            <a:srgbClr val="000000"/>
                          </a:solidFill>
                          <a:latin typeface="Times New Roman" pitchFamily="18" charset="0"/>
                          <a:cs typeface="Times New Roman" pitchFamily="18" charset="0"/>
                        </a:rPr>
                        <a:t> </a:t>
                      </a:r>
                      <a:endParaRPr lang="ru-RU" sz="1400" b="1" i="0" u="none" strike="noStrike" dirty="0">
                        <a:solidFill>
                          <a:srgbClr val="000000"/>
                        </a:solidFill>
                        <a:latin typeface="Times New Roman" pitchFamily="18" charset="0"/>
                        <a:cs typeface="Times New Roman" pitchFamily="18" charset="0"/>
                      </a:endParaRPr>
                    </a:p>
                  </a:txBody>
                  <a:tcPr marL="5149" marR="5149" marT="51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ru-RU" sz="1400" b="1" i="0" u="none" strike="noStrike" dirty="0">
                          <a:solidFill>
                            <a:srgbClr val="000000"/>
                          </a:solidFill>
                          <a:latin typeface="Times New Roman" pitchFamily="18" charset="0"/>
                          <a:cs typeface="Times New Roman" pitchFamily="18" charset="0"/>
                        </a:rPr>
                        <a:t>Анализ</a:t>
                      </a:r>
                      <a:r>
                        <a:rPr lang="ru-RU" sz="1400" b="0" i="0" u="none" strike="noStrike" dirty="0">
                          <a:solidFill>
                            <a:srgbClr val="000000"/>
                          </a:solidFill>
                          <a:latin typeface="Times New Roman" pitchFamily="18" charset="0"/>
                          <a:cs typeface="Times New Roman" pitchFamily="18" charset="0"/>
                        </a:rPr>
                        <a:t> </a:t>
                      </a:r>
                      <a:endParaRPr lang="ru-RU" sz="1400" b="1" i="0" u="none" strike="noStrike" dirty="0">
                        <a:solidFill>
                          <a:srgbClr val="000000"/>
                        </a:solidFill>
                        <a:latin typeface="Times New Roman" pitchFamily="18" charset="0"/>
                        <a:cs typeface="Times New Roman" pitchFamily="18" charset="0"/>
                      </a:endParaRPr>
                    </a:p>
                  </a:txBody>
                  <a:tcPr marL="5149" marR="5149" marT="51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7549">
                <a:tc vMerge="1">
                  <a:txBody>
                    <a:bodyPr/>
                    <a:lstStyle/>
                    <a:p>
                      <a:endParaRPr lang="ru-RU"/>
                    </a:p>
                  </a:txBody>
                  <a:tcPr/>
                </a:tc>
                <a:tc>
                  <a:txBody>
                    <a:bodyPr/>
                    <a:lstStyle/>
                    <a:p>
                      <a:pPr algn="ctr" rtl="0" fontAlgn="t"/>
                      <a:r>
                        <a:rPr lang="ru-RU" sz="1400" b="1" i="0" u="none" strike="noStrike" baseline="0" dirty="0" smtClean="0">
                          <a:solidFill>
                            <a:srgbClr val="000000"/>
                          </a:solidFill>
                          <a:latin typeface="Times New Roman" pitchFamily="18" charset="0"/>
                          <a:cs typeface="Times New Roman" pitchFamily="18" charset="0"/>
                        </a:rPr>
                        <a:t>8 </a:t>
                      </a:r>
                      <a:r>
                        <a:rPr lang="ru-RU" sz="1400" b="1" i="0" u="none" strike="noStrike" dirty="0" smtClean="0">
                          <a:solidFill>
                            <a:srgbClr val="000000"/>
                          </a:solidFill>
                          <a:latin typeface="Times New Roman" pitchFamily="18" charset="0"/>
                          <a:cs typeface="Times New Roman" pitchFamily="18" charset="0"/>
                        </a:rPr>
                        <a:t> балл</a:t>
                      </a:r>
                      <a:endParaRPr lang="ru-RU" sz="1400" b="1" i="0" u="none" strike="noStrike" dirty="0">
                        <a:solidFill>
                          <a:srgbClr val="000000"/>
                        </a:solidFill>
                        <a:latin typeface="Times New Roman" pitchFamily="18" charset="0"/>
                        <a:cs typeface="Times New Roman" pitchFamily="18" charset="0"/>
                      </a:endParaRPr>
                    </a:p>
                  </a:txBody>
                  <a:tcPr marL="5149" marR="5149" marT="51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ru-RU" sz="1400" b="1" i="0" u="none" strike="noStrike" baseline="0" dirty="0" smtClean="0">
                          <a:solidFill>
                            <a:srgbClr val="000000"/>
                          </a:solidFill>
                          <a:latin typeface="Times New Roman" pitchFamily="18" charset="0"/>
                          <a:cs typeface="Times New Roman" pitchFamily="18" charset="0"/>
                        </a:rPr>
                        <a:t>2 </a:t>
                      </a:r>
                      <a:r>
                        <a:rPr lang="ru-RU" sz="1400" b="1" i="0" u="none" strike="noStrike" dirty="0" smtClean="0">
                          <a:solidFill>
                            <a:srgbClr val="000000"/>
                          </a:solidFill>
                          <a:latin typeface="Times New Roman" pitchFamily="18" charset="0"/>
                          <a:cs typeface="Times New Roman" pitchFamily="18" charset="0"/>
                        </a:rPr>
                        <a:t>балл</a:t>
                      </a:r>
                      <a:endParaRPr lang="ru-RU" sz="1400" b="1" i="0" u="none" strike="noStrike" dirty="0">
                        <a:solidFill>
                          <a:srgbClr val="000000"/>
                        </a:solidFill>
                        <a:latin typeface="Times New Roman" pitchFamily="18" charset="0"/>
                        <a:cs typeface="Times New Roman" pitchFamily="18" charset="0"/>
                      </a:endParaRPr>
                    </a:p>
                  </a:txBody>
                  <a:tcPr marL="5149" marR="5149" marT="51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43426">
                <a:tc rowSpan="3">
                  <a:txBody>
                    <a:bodyPr/>
                    <a:lstStyle/>
                    <a:p>
                      <a:pPr marL="72000" marR="0" indent="0" algn="ctr" defTabSz="914400" rtl="0" eaLnBrk="1" fontAlgn="ctr" latinLnBrk="0" hangingPunct="1">
                        <a:lnSpc>
                          <a:spcPct val="100000"/>
                        </a:lnSpc>
                        <a:spcBef>
                          <a:spcPts val="0"/>
                        </a:spcBef>
                        <a:spcAft>
                          <a:spcPts val="0"/>
                        </a:spcAft>
                        <a:buClrTx/>
                        <a:buSzTx/>
                        <a:buFontTx/>
                        <a:buNone/>
                        <a:tabLst/>
                        <a:defRPr/>
                      </a:pPr>
                      <a:r>
                        <a:rPr lang="ru-RU" sz="1400" b="0" i="0" u="none" strike="noStrike" dirty="0" smtClean="0">
                          <a:solidFill>
                            <a:srgbClr val="000000"/>
                          </a:solidFill>
                          <a:effectLst/>
                          <a:latin typeface="Times New Roman" pitchFamily="18" charset="0"/>
                          <a:cs typeface="Times New Roman" pitchFamily="18" charset="0"/>
                        </a:rPr>
                        <a:t>1.2 </a:t>
                      </a:r>
                      <a:r>
                        <a:rPr lang="ru-RU" sz="1400" b="0" i="0" u="none" strike="noStrike" dirty="0" err="1" smtClean="0">
                          <a:solidFill>
                            <a:srgbClr val="000000"/>
                          </a:solidFill>
                          <a:effectLst/>
                          <a:latin typeface="Times New Roman" pitchFamily="18" charset="0"/>
                          <a:cs typeface="Times New Roman" pitchFamily="18" charset="0"/>
                        </a:rPr>
                        <a:t>Сандармен</a:t>
                      </a:r>
                      <a:r>
                        <a:rPr lang="ru-RU" sz="1400" b="0" i="0" u="none" strike="noStrike" dirty="0" smtClean="0">
                          <a:solidFill>
                            <a:srgbClr val="000000"/>
                          </a:solidFill>
                          <a:effectLst/>
                          <a:latin typeface="Times New Roman" pitchFamily="18" charset="0"/>
                          <a:cs typeface="Times New Roman" pitchFamily="18" charset="0"/>
                        </a:rPr>
                        <a:t> операция </a:t>
                      </a:r>
                      <a:r>
                        <a:rPr lang="ru-RU" sz="1400" b="0" i="0" u="none" strike="noStrike" dirty="0" err="1" smtClean="0">
                          <a:solidFill>
                            <a:srgbClr val="000000"/>
                          </a:solidFill>
                          <a:effectLst/>
                          <a:latin typeface="Times New Roman" pitchFamily="18" charset="0"/>
                          <a:cs typeface="Times New Roman" pitchFamily="18" charset="0"/>
                        </a:rPr>
                        <a:t>жасау</a:t>
                      </a:r>
                      <a:endParaRPr lang="ru-RU" sz="1400" b="0" i="0" u="none" strike="noStrike" dirty="0" smtClean="0">
                        <a:solidFill>
                          <a:srgbClr val="000000"/>
                        </a:solidFill>
                        <a:effectLst/>
                        <a:latin typeface="Times New Roman" pitchFamily="18" charset="0"/>
                        <a:cs typeface="Times New Roman" pitchFamily="18" charset="0"/>
                      </a:endParaRPr>
                    </a:p>
                    <a:p>
                      <a:pPr marL="72000" marR="0" indent="0" algn="ctr" defTabSz="914400" rtl="0" eaLnBrk="1" fontAlgn="ctr" latinLnBrk="0" hangingPunct="1">
                        <a:lnSpc>
                          <a:spcPct val="100000"/>
                        </a:lnSpc>
                        <a:spcBef>
                          <a:spcPts val="0"/>
                        </a:spcBef>
                        <a:spcAft>
                          <a:spcPts val="0"/>
                        </a:spcAft>
                        <a:buClrTx/>
                        <a:buSzTx/>
                        <a:buFontTx/>
                        <a:buNone/>
                        <a:tabLst/>
                        <a:defRPr/>
                      </a:pPr>
                      <a:endParaRPr lang="kk-KZ" sz="1400" kern="1200" dirty="0" smtClean="0">
                        <a:solidFill>
                          <a:schemeClr val="tx1"/>
                        </a:solidFill>
                        <a:effectLst/>
                        <a:latin typeface="Times New Roman" pitchFamily="18" charset="0"/>
                        <a:ea typeface="+mn-ea"/>
                        <a:cs typeface="Times New Roman" pitchFamily="18" charset="0"/>
                      </a:endParaRPr>
                    </a:p>
                    <a:p>
                      <a:pPr marL="72000" algn="ctr" rtl="0" fontAlgn="ctr"/>
                      <a:endParaRPr lang="ru-RU" sz="1400" b="1" i="0" u="none" strike="noStrike" dirty="0">
                        <a:solidFill>
                          <a:srgbClr val="000000"/>
                        </a:solidFill>
                        <a:latin typeface="Times New Roman" pitchFamily="18" charset="0"/>
                        <a:cs typeface="Times New Roman" pitchFamily="18" charset="0"/>
                      </a:endParaRPr>
                    </a:p>
                  </a:txBody>
                  <a:tcPr marL="5149" marR="5149" marT="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2000" marR="0" indent="0" algn="l" defTabSz="914400" rtl="0" eaLnBrk="1" fontAlgn="t" latinLnBrk="0" hangingPunct="1">
                        <a:lnSpc>
                          <a:spcPct val="100000"/>
                        </a:lnSpc>
                        <a:spcBef>
                          <a:spcPts val="0"/>
                        </a:spcBef>
                        <a:spcAft>
                          <a:spcPts val="0"/>
                        </a:spcAft>
                        <a:buClrTx/>
                        <a:buSzTx/>
                        <a:buFontTx/>
                        <a:buNone/>
                        <a:tabLst/>
                        <a:defRPr/>
                      </a:pPr>
                      <a:r>
                        <a:rPr lang="ru-RU" sz="1400" kern="1200" dirty="0" err="1" smtClean="0">
                          <a:solidFill>
                            <a:schemeClr val="tx1"/>
                          </a:solidFill>
                          <a:effectLst/>
                          <a:latin typeface="Times New Roman" pitchFamily="18" charset="0"/>
                          <a:ea typeface="+mn-ea"/>
                          <a:cs typeface="Times New Roman" pitchFamily="18" charset="0"/>
                        </a:rPr>
                        <a:t>Қолайлы</a:t>
                      </a:r>
                      <a:r>
                        <a:rPr lang="ru-RU" sz="1400" kern="1200" dirty="0" smtClean="0">
                          <a:solidFill>
                            <a:schemeClr val="tx1"/>
                          </a:solidFill>
                          <a:effectLst/>
                          <a:latin typeface="Times New Roman" pitchFamily="18" charset="0"/>
                          <a:ea typeface="+mn-ea"/>
                          <a:cs typeface="Times New Roman" pitchFamily="18" charset="0"/>
                        </a:rPr>
                        <a:t> </a:t>
                      </a:r>
                      <a:r>
                        <a:rPr lang="ru-RU" sz="1400" kern="1200" dirty="0" err="1" smtClean="0">
                          <a:solidFill>
                            <a:schemeClr val="tx1"/>
                          </a:solidFill>
                          <a:effectLst/>
                          <a:latin typeface="Times New Roman" pitchFamily="18" charset="0"/>
                          <a:ea typeface="+mn-ea"/>
                          <a:cs typeface="Times New Roman" pitchFamily="18" charset="0"/>
                        </a:rPr>
                        <a:t>тәсілмен</a:t>
                      </a:r>
                      <a:r>
                        <a:rPr lang="ru-RU" sz="1400" kern="1200" dirty="0" smtClean="0">
                          <a:solidFill>
                            <a:schemeClr val="tx1"/>
                          </a:solidFill>
                          <a:effectLst/>
                          <a:latin typeface="Times New Roman" pitchFamily="18" charset="0"/>
                          <a:ea typeface="+mn-ea"/>
                          <a:cs typeface="Times New Roman" pitchFamily="18" charset="0"/>
                        </a:rPr>
                        <a:t> </a:t>
                      </a:r>
                      <a:r>
                        <a:rPr lang="ru-RU" sz="1400" kern="1200" dirty="0" err="1" smtClean="0">
                          <a:solidFill>
                            <a:schemeClr val="tx1"/>
                          </a:solidFill>
                          <a:effectLst/>
                          <a:latin typeface="Times New Roman" pitchFamily="18" charset="0"/>
                          <a:ea typeface="+mn-ea"/>
                          <a:cs typeface="Times New Roman" pitchFamily="18" charset="0"/>
                        </a:rPr>
                        <a:t>есептеп</a:t>
                      </a:r>
                      <a:r>
                        <a:rPr lang="ru-RU" sz="1400" kern="1200" dirty="0" smtClean="0">
                          <a:solidFill>
                            <a:schemeClr val="tx1"/>
                          </a:solidFill>
                          <a:effectLst/>
                          <a:latin typeface="Times New Roman" pitchFamily="18" charset="0"/>
                          <a:ea typeface="+mn-ea"/>
                          <a:cs typeface="Times New Roman" pitchFamily="18" charset="0"/>
                        </a:rPr>
                        <a:t> </a:t>
                      </a:r>
                      <a:r>
                        <a:rPr lang="ru-RU" sz="1400" kern="1200" dirty="0" err="1" smtClean="0">
                          <a:solidFill>
                            <a:schemeClr val="tx1"/>
                          </a:solidFill>
                          <a:effectLst/>
                          <a:latin typeface="Times New Roman" pitchFamily="18" charset="0"/>
                          <a:ea typeface="+mn-ea"/>
                          <a:cs typeface="Times New Roman" pitchFamily="18" charset="0"/>
                        </a:rPr>
                        <a:t>шығарыңыз</a:t>
                      </a:r>
                      <a:r>
                        <a:rPr lang="ru-RU" sz="1400" kern="1200" dirty="0" smtClean="0">
                          <a:solidFill>
                            <a:schemeClr val="tx1"/>
                          </a:solidFill>
                          <a:effectLst/>
                          <a:latin typeface="Times New Roman" pitchFamily="18" charset="0"/>
                          <a:ea typeface="+mn-ea"/>
                          <a:cs typeface="Times New Roman" pitchFamily="18" charset="0"/>
                        </a:rPr>
                        <a:t>.   </a:t>
                      </a:r>
                      <a:endParaRPr lang="en-US" sz="1400" kern="1200" dirty="0" smtClean="0">
                        <a:solidFill>
                          <a:schemeClr val="tx1"/>
                        </a:solidFill>
                        <a:effectLst/>
                        <a:latin typeface="Times New Roman" pitchFamily="18" charset="0"/>
                        <a:ea typeface="+mn-ea"/>
                        <a:cs typeface="Times New Roman" pitchFamily="18" charset="0"/>
                      </a:endParaRPr>
                    </a:p>
                    <a:p>
                      <a:pPr marL="72000" marR="0" indent="0" algn="l" defTabSz="914400" rtl="0" eaLnBrk="1" fontAlgn="t" latinLnBrk="0" hangingPunct="1">
                        <a:lnSpc>
                          <a:spcPct val="100000"/>
                        </a:lnSpc>
                        <a:spcBef>
                          <a:spcPts val="0"/>
                        </a:spcBef>
                        <a:spcAft>
                          <a:spcPts val="0"/>
                        </a:spcAft>
                        <a:buClrTx/>
                        <a:buSzTx/>
                        <a:buFontTx/>
                        <a:buNone/>
                        <a:tabLst/>
                        <a:defRPr/>
                      </a:pPr>
                      <a:r>
                        <a:rPr lang="en-US" sz="1400" kern="1200" dirty="0" smtClean="0">
                          <a:solidFill>
                            <a:schemeClr val="tx1"/>
                          </a:solidFill>
                          <a:effectLst/>
                          <a:latin typeface="Times New Roman" pitchFamily="18" charset="0"/>
                          <a:ea typeface="+mn-ea"/>
                          <a:cs typeface="Times New Roman" pitchFamily="18" charset="0"/>
                        </a:rPr>
                        <a:t>25 + 18 + 25 + 2 = </a:t>
                      </a:r>
                      <a:endParaRPr lang="ru-RU" sz="1400" kern="1200" dirty="0" smtClean="0">
                        <a:solidFill>
                          <a:schemeClr val="tx1"/>
                        </a:solidFill>
                        <a:effectLst/>
                        <a:latin typeface="Times New Roman" pitchFamily="18" charset="0"/>
                        <a:ea typeface="+mn-ea"/>
                        <a:cs typeface="Times New Roman" pitchFamily="18" charset="0"/>
                      </a:endParaRPr>
                    </a:p>
                  </a:txBody>
                  <a:tcPr marL="5149" marR="5149" marT="51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3">
                  <a:txBody>
                    <a:bodyPr/>
                    <a:lstStyle/>
                    <a:p>
                      <a:pPr marL="72000">
                        <a:spcBef>
                          <a:spcPts val="0"/>
                        </a:spcBef>
                        <a:spcAft>
                          <a:spcPts val="0"/>
                        </a:spcAft>
                      </a:pPr>
                      <a:endParaRPr lang="ru-RU" sz="1400" dirty="0">
                        <a:latin typeface="Times New Roman" pitchFamily="18" charset="0"/>
                        <a:cs typeface="Times New Roman" pitchFamily="18" charset="0"/>
                      </a:endParaRPr>
                    </a:p>
                  </a:txBody>
                  <a:tcPr marL="5149" marR="5149" marT="51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56746">
                <a:tc vMerge="1">
                  <a:txBody>
                    <a:bodyPr/>
                    <a:lstStyle/>
                    <a:p>
                      <a:endParaRPr lang="ru-RU"/>
                    </a:p>
                  </a:txBody>
                  <a:tcPr/>
                </a:tc>
                <a:tc>
                  <a:txBody>
                    <a:bodyPr/>
                    <a:lstStyle/>
                    <a:p>
                      <a:pPr marL="72000" marR="0" indent="0" algn="l" defTabSz="914400" rtl="0" eaLnBrk="1" fontAlgn="b" latinLnBrk="0" hangingPunct="1">
                        <a:lnSpc>
                          <a:spcPct val="100000"/>
                        </a:lnSpc>
                        <a:spcBef>
                          <a:spcPts val="0"/>
                        </a:spcBef>
                        <a:spcAft>
                          <a:spcPts val="0"/>
                        </a:spcAft>
                        <a:buClrTx/>
                        <a:buSzTx/>
                        <a:buFontTx/>
                        <a:buNone/>
                        <a:tabLst/>
                        <a:defRPr/>
                      </a:pPr>
                      <a:r>
                        <a:rPr lang="kk-KZ" sz="1400" kern="1200" dirty="0" smtClean="0">
                          <a:solidFill>
                            <a:schemeClr val="tx1"/>
                          </a:solidFill>
                          <a:effectLst/>
                          <a:latin typeface="Times New Roman" pitchFamily="18" charset="0"/>
                          <a:ea typeface="+mn-ea"/>
                          <a:cs typeface="Times New Roman" pitchFamily="18" charset="0"/>
                        </a:rPr>
                        <a:t>Өрнектің мәнін тап:</a:t>
                      </a:r>
                    </a:p>
                    <a:p>
                      <a:pPr marL="72000" marR="0" indent="0" algn="l" defTabSz="914400" rtl="0" eaLnBrk="1" fontAlgn="b" latinLnBrk="0" hangingPunct="1">
                        <a:lnSpc>
                          <a:spcPct val="100000"/>
                        </a:lnSpc>
                        <a:spcBef>
                          <a:spcPts val="0"/>
                        </a:spcBef>
                        <a:spcAft>
                          <a:spcPts val="0"/>
                        </a:spcAft>
                        <a:buClrTx/>
                        <a:buSzTx/>
                        <a:buFontTx/>
                        <a:buNone/>
                        <a:tabLst/>
                        <a:defRPr/>
                      </a:pPr>
                      <a:r>
                        <a:rPr lang="kk-KZ" sz="1400" kern="1200" dirty="0" smtClean="0">
                          <a:solidFill>
                            <a:schemeClr val="tx1"/>
                          </a:solidFill>
                          <a:effectLst/>
                          <a:latin typeface="Times New Roman" pitchFamily="18" charset="0"/>
                          <a:ea typeface="+mn-ea"/>
                          <a:cs typeface="Times New Roman" pitchFamily="18" charset="0"/>
                        </a:rPr>
                        <a:t>18 – (5 + 2) </a:t>
                      </a:r>
                      <a:r>
                        <a:rPr lang="en-US" sz="1400" kern="1200" dirty="0" smtClean="0">
                          <a:solidFill>
                            <a:schemeClr val="tx1"/>
                          </a:solidFill>
                          <a:effectLst/>
                          <a:latin typeface="Times New Roman" pitchFamily="18" charset="0"/>
                          <a:ea typeface="+mn-ea"/>
                          <a:cs typeface="Times New Roman" pitchFamily="18" charset="0"/>
                        </a:rPr>
                        <a:t>=     2 + 14 – 1 =</a:t>
                      </a:r>
                      <a:endParaRPr lang="kk-KZ" sz="1400" kern="1200" dirty="0" smtClean="0">
                        <a:solidFill>
                          <a:schemeClr val="tx1"/>
                        </a:solidFill>
                        <a:effectLst/>
                        <a:latin typeface="Times New Roman" pitchFamily="18" charset="0"/>
                        <a:ea typeface="+mn-ea"/>
                        <a:cs typeface="Times New Roman" pitchFamily="18" charset="0"/>
                      </a:endParaRPr>
                    </a:p>
                  </a:txBody>
                  <a:tcPr marL="5149" marR="5149" marT="51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72000" marR="0" indent="0" algn="l" defTabSz="914400" rtl="0" eaLnBrk="1" fontAlgn="auto" latinLnBrk="0" hangingPunct="1">
                        <a:lnSpc>
                          <a:spcPct val="100000"/>
                        </a:lnSpc>
                        <a:spcBef>
                          <a:spcPts val="0"/>
                        </a:spcBef>
                        <a:spcAft>
                          <a:spcPts val="0"/>
                        </a:spcAft>
                        <a:buClrTx/>
                        <a:buSzTx/>
                        <a:buFontTx/>
                        <a:buNone/>
                        <a:tabLst/>
                        <a:defRPr/>
                      </a:pPr>
                      <a:endParaRPr lang="ru-RU" sz="1200" dirty="0">
                        <a:latin typeface="Times New Roman" pitchFamily="18" charset="0"/>
                        <a:cs typeface="Times New Roman" pitchFamily="18" charset="0"/>
                      </a:endParaRPr>
                    </a:p>
                  </a:txBody>
                  <a:tcPr marL="5149" marR="5149" marT="51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456746">
                <a:tc vMerge="1">
                  <a:txBody>
                    <a:bodyPr/>
                    <a:lstStyle/>
                    <a:p>
                      <a:endParaRPr lang="ru-RU"/>
                    </a:p>
                  </a:txBody>
                  <a:tcPr/>
                </a:tc>
                <a:tc>
                  <a:txBody>
                    <a:bodyPr/>
                    <a:lstStyle/>
                    <a:p>
                      <a:pPr marL="72000" marR="0" indent="0" algn="l" defTabSz="914400" rtl="0" eaLnBrk="1" fontAlgn="b" latinLnBrk="0" hangingPunct="1">
                        <a:lnSpc>
                          <a:spcPct val="100000"/>
                        </a:lnSpc>
                        <a:spcBef>
                          <a:spcPts val="0"/>
                        </a:spcBef>
                        <a:spcAft>
                          <a:spcPts val="0"/>
                        </a:spcAft>
                        <a:buClrTx/>
                        <a:buSzTx/>
                        <a:buFontTx/>
                        <a:buNone/>
                        <a:tabLst/>
                        <a:defRPr/>
                      </a:pPr>
                      <a:r>
                        <a:rPr lang="kk-KZ" sz="1400" kern="1200" dirty="0" smtClean="0">
                          <a:solidFill>
                            <a:schemeClr val="tx1"/>
                          </a:solidFill>
                          <a:effectLst/>
                          <a:latin typeface="Times New Roman" pitchFamily="18" charset="0"/>
                          <a:ea typeface="+mn-ea"/>
                          <a:cs typeface="Times New Roman" pitchFamily="18" charset="0"/>
                        </a:rPr>
                        <a:t>Өрнектердің мәнін тап:</a:t>
                      </a:r>
                    </a:p>
                    <a:p>
                      <a:pPr marL="72000" marR="0" indent="0" algn="l" defTabSz="914400" rtl="0" eaLnBrk="1" fontAlgn="auto" latinLnBrk="0" hangingPunct="1">
                        <a:lnSpc>
                          <a:spcPct val="100000"/>
                        </a:lnSpc>
                        <a:spcBef>
                          <a:spcPts val="0"/>
                        </a:spcBef>
                        <a:spcAft>
                          <a:spcPts val="0"/>
                        </a:spcAft>
                        <a:buClrTx/>
                        <a:buSzTx/>
                        <a:buFontTx/>
                        <a:buNone/>
                        <a:tabLst/>
                        <a:defRPr/>
                      </a:pPr>
                      <a:r>
                        <a:rPr lang="ru-RU" sz="1400" b="0" kern="1200" baseline="0" dirty="0" smtClean="0">
                          <a:solidFill>
                            <a:schemeClr val="tx1"/>
                          </a:solidFill>
                          <a:effectLst/>
                          <a:latin typeface="Times New Roman" pitchFamily="18" charset="0"/>
                          <a:ea typeface="+mn-ea"/>
                          <a:cs typeface="Times New Roman" pitchFamily="18" charset="0"/>
                        </a:rPr>
                        <a:t>   </a:t>
                      </a:r>
                      <a:r>
                        <a:rPr lang="en-US" sz="1400" b="0" kern="1200" baseline="0" dirty="0" smtClean="0">
                          <a:solidFill>
                            <a:schemeClr val="tx1"/>
                          </a:solidFill>
                          <a:effectLst/>
                          <a:latin typeface="Times New Roman" pitchFamily="18" charset="0"/>
                          <a:ea typeface="+mn-ea"/>
                          <a:cs typeface="Times New Roman" pitchFamily="18" charset="0"/>
                        </a:rPr>
                        <a:t>    </a:t>
                      </a:r>
                      <a:r>
                        <a:rPr lang="kk-KZ" sz="1400" b="1" kern="1200" dirty="0" smtClean="0">
                          <a:solidFill>
                            <a:schemeClr val="tx1"/>
                          </a:solidFill>
                          <a:effectLst/>
                          <a:latin typeface="Times New Roman" pitchFamily="18" charset="0"/>
                          <a:ea typeface="+mn-ea"/>
                          <a:cs typeface="Times New Roman" pitchFamily="18" charset="0"/>
                        </a:rPr>
                        <a:t>9 + 5  =     16 – 7 = </a:t>
                      </a:r>
                      <a:endParaRPr lang="kk-KZ" sz="1400" kern="1200" dirty="0" smtClean="0">
                        <a:solidFill>
                          <a:schemeClr val="tx1"/>
                        </a:solidFill>
                        <a:effectLst/>
                        <a:latin typeface="Times New Roman" pitchFamily="18" charset="0"/>
                        <a:ea typeface="+mn-ea"/>
                        <a:cs typeface="Times New Roman" pitchFamily="18" charset="0"/>
                      </a:endParaRPr>
                    </a:p>
                  </a:txBody>
                  <a:tcPr marL="5149" marR="5149" marT="51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ru-RU"/>
                    </a:p>
                  </a:txBody>
                  <a:tcPr/>
                </a:tc>
              </a:tr>
              <a:tr h="2033165">
                <a:tc>
                  <a:txBody>
                    <a:bodyPr/>
                    <a:lstStyle/>
                    <a:p>
                      <a:pPr marL="72000" marR="0" indent="0" algn="ctr" defTabSz="914400" rtl="0" eaLnBrk="1" fontAlgn="ctr" latinLnBrk="0" hangingPunct="1">
                        <a:lnSpc>
                          <a:spcPct val="100000"/>
                        </a:lnSpc>
                        <a:spcBef>
                          <a:spcPts val="0"/>
                        </a:spcBef>
                        <a:spcAft>
                          <a:spcPts val="0"/>
                        </a:spcAft>
                        <a:buClrTx/>
                        <a:buSzTx/>
                        <a:buFontTx/>
                        <a:buNone/>
                        <a:tabLst/>
                        <a:defRPr/>
                      </a:pPr>
                      <a:r>
                        <a:rPr lang="kk-KZ" sz="1400" kern="1200" dirty="0" smtClean="0">
                          <a:solidFill>
                            <a:schemeClr val="tx1"/>
                          </a:solidFill>
                          <a:effectLst/>
                          <a:latin typeface="Times New Roman" pitchFamily="18" charset="0"/>
                          <a:ea typeface="+mn-ea"/>
                          <a:cs typeface="Times New Roman" pitchFamily="18" charset="0"/>
                        </a:rPr>
                        <a:t>4.1 Математикалық тіл және математикалық модельдеу</a:t>
                      </a:r>
                      <a:endParaRPr lang="ru-RU" sz="1400" kern="1200" dirty="0" smtClean="0">
                        <a:solidFill>
                          <a:schemeClr val="tx1"/>
                        </a:solidFill>
                        <a:effectLst/>
                        <a:latin typeface="Times New Roman" pitchFamily="18" charset="0"/>
                        <a:ea typeface="+mn-ea"/>
                        <a:cs typeface="Times New Roman" pitchFamily="18" charset="0"/>
                      </a:endParaRPr>
                    </a:p>
                    <a:p>
                      <a:pPr marL="72000" algn="ctr" rtl="0" fontAlgn="ctr"/>
                      <a:endParaRPr lang="ru-RU" sz="1400" b="1" i="0" u="none" strike="noStrike" dirty="0">
                        <a:solidFill>
                          <a:srgbClr val="000000"/>
                        </a:solidFill>
                        <a:latin typeface="Times New Roman" pitchFamily="18" charset="0"/>
                        <a:cs typeface="Times New Roman" pitchFamily="18" charset="0"/>
                      </a:endParaRPr>
                    </a:p>
                  </a:txBody>
                  <a:tcPr marL="5149" marR="5149" marT="514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72000" marR="0" indent="0" algn="l" defTabSz="914400" rtl="0" eaLnBrk="1" fontAlgn="auto" latinLnBrk="0" hangingPunct="1">
                        <a:lnSpc>
                          <a:spcPct val="100000"/>
                        </a:lnSpc>
                        <a:spcBef>
                          <a:spcPts val="0"/>
                        </a:spcBef>
                        <a:spcAft>
                          <a:spcPts val="0"/>
                        </a:spcAft>
                        <a:buClrTx/>
                        <a:buSzTx/>
                        <a:buFontTx/>
                        <a:buNone/>
                        <a:tabLst/>
                        <a:defRPr/>
                      </a:pPr>
                      <a:r>
                        <a:rPr lang="kk-KZ" sz="1400" kern="1200" dirty="0" smtClean="0">
                          <a:solidFill>
                            <a:schemeClr val="tx1"/>
                          </a:solidFill>
                          <a:effectLst/>
                          <a:latin typeface="Times New Roman" pitchFamily="18" charset="0"/>
                          <a:ea typeface="+mn-ea"/>
                          <a:cs typeface="Times New Roman" pitchFamily="18" charset="0"/>
                        </a:rPr>
                        <a:t> </a:t>
                      </a:r>
                    </a:p>
                    <a:p>
                      <a:pPr marL="72000" marR="0" indent="0" algn="l" defTabSz="914400" rtl="0" eaLnBrk="1" fontAlgn="auto" latinLnBrk="0" hangingPunct="1">
                        <a:lnSpc>
                          <a:spcPct val="100000"/>
                        </a:lnSpc>
                        <a:spcBef>
                          <a:spcPts val="0"/>
                        </a:spcBef>
                        <a:spcAft>
                          <a:spcPts val="0"/>
                        </a:spcAft>
                        <a:buClrTx/>
                        <a:buSzTx/>
                        <a:buFontTx/>
                        <a:buNone/>
                        <a:tabLst/>
                        <a:defRPr/>
                      </a:pPr>
                      <a:endParaRPr lang="kk-KZ" sz="1400" kern="1200" dirty="0" smtClean="0">
                        <a:solidFill>
                          <a:schemeClr val="tx1"/>
                        </a:solidFill>
                        <a:effectLst/>
                        <a:latin typeface="Times New Roman" pitchFamily="18" charset="0"/>
                        <a:ea typeface="+mn-ea"/>
                        <a:cs typeface="Times New Roman" pitchFamily="18" charset="0"/>
                      </a:endParaRPr>
                    </a:p>
                    <a:p>
                      <a:pPr marL="72000" marR="0" indent="0" algn="l" defTabSz="914400" rtl="0" eaLnBrk="1" fontAlgn="auto" latinLnBrk="0" hangingPunct="1">
                        <a:lnSpc>
                          <a:spcPct val="100000"/>
                        </a:lnSpc>
                        <a:spcBef>
                          <a:spcPts val="0"/>
                        </a:spcBef>
                        <a:spcAft>
                          <a:spcPts val="0"/>
                        </a:spcAft>
                        <a:buClrTx/>
                        <a:buSzTx/>
                        <a:buFontTx/>
                        <a:buNone/>
                        <a:tabLst/>
                        <a:defRPr/>
                      </a:pPr>
                      <a:endParaRPr lang="kk-KZ" sz="1400" kern="1200" dirty="0" smtClean="0">
                        <a:solidFill>
                          <a:schemeClr val="tx1"/>
                        </a:solidFill>
                        <a:effectLst/>
                        <a:latin typeface="Times New Roman" pitchFamily="18" charset="0"/>
                        <a:ea typeface="+mn-ea"/>
                        <a:cs typeface="Times New Roman" pitchFamily="18" charset="0"/>
                      </a:endParaRPr>
                    </a:p>
                    <a:p>
                      <a:pPr marL="72000" marR="0" indent="0" algn="l" defTabSz="914400" rtl="0" eaLnBrk="1" fontAlgn="auto" latinLnBrk="0" hangingPunct="1">
                        <a:lnSpc>
                          <a:spcPct val="100000"/>
                        </a:lnSpc>
                        <a:spcBef>
                          <a:spcPts val="0"/>
                        </a:spcBef>
                        <a:spcAft>
                          <a:spcPts val="0"/>
                        </a:spcAft>
                        <a:buClrTx/>
                        <a:buSzTx/>
                        <a:buFontTx/>
                        <a:buNone/>
                        <a:tabLst/>
                        <a:defRPr/>
                      </a:pPr>
                      <a:endParaRPr lang="kk-KZ" sz="1400" kern="1200" dirty="0" smtClean="0">
                        <a:solidFill>
                          <a:schemeClr val="tx1"/>
                        </a:solidFill>
                        <a:effectLst/>
                        <a:latin typeface="Times New Roman" pitchFamily="18" charset="0"/>
                        <a:ea typeface="+mn-ea"/>
                        <a:cs typeface="Times New Roman" pitchFamily="18" charset="0"/>
                      </a:endParaRPr>
                    </a:p>
                    <a:p>
                      <a:pPr marL="72000" marR="0" indent="0" algn="l" defTabSz="914400" rtl="0" eaLnBrk="1" fontAlgn="auto" latinLnBrk="0" hangingPunct="1">
                        <a:lnSpc>
                          <a:spcPct val="100000"/>
                        </a:lnSpc>
                        <a:spcBef>
                          <a:spcPts val="0"/>
                        </a:spcBef>
                        <a:spcAft>
                          <a:spcPts val="0"/>
                        </a:spcAft>
                        <a:buClrTx/>
                        <a:buSzTx/>
                        <a:buFontTx/>
                        <a:buNone/>
                        <a:tabLst/>
                        <a:defRPr/>
                      </a:pPr>
                      <a:endParaRPr lang="kk-KZ" sz="1400" kern="1200" dirty="0" smtClean="0">
                        <a:solidFill>
                          <a:schemeClr val="tx1"/>
                        </a:solidFill>
                        <a:effectLst/>
                        <a:latin typeface="Times New Roman" pitchFamily="18" charset="0"/>
                        <a:ea typeface="+mn-ea"/>
                        <a:cs typeface="Times New Roman" pitchFamily="18" charset="0"/>
                      </a:endParaRPr>
                    </a:p>
                    <a:p>
                      <a:pPr marL="72000" marR="0" indent="0" algn="l" defTabSz="914400" rtl="0" eaLnBrk="1" fontAlgn="auto" latinLnBrk="0" hangingPunct="1">
                        <a:lnSpc>
                          <a:spcPct val="100000"/>
                        </a:lnSpc>
                        <a:spcBef>
                          <a:spcPts val="0"/>
                        </a:spcBef>
                        <a:spcAft>
                          <a:spcPts val="0"/>
                        </a:spcAft>
                        <a:buClrTx/>
                        <a:buSzTx/>
                        <a:buFontTx/>
                        <a:buNone/>
                        <a:tabLst/>
                        <a:defRPr/>
                      </a:pPr>
                      <a:endParaRPr lang="kk-KZ" sz="1400" kern="1200" dirty="0" smtClean="0">
                        <a:solidFill>
                          <a:schemeClr val="tx1"/>
                        </a:solidFill>
                        <a:effectLst/>
                        <a:latin typeface="Times New Roman" pitchFamily="18" charset="0"/>
                        <a:ea typeface="+mn-ea"/>
                        <a:cs typeface="Times New Roman" pitchFamily="18" charset="0"/>
                      </a:endParaRPr>
                    </a:p>
                    <a:p>
                      <a:pPr marL="72000" marR="0" indent="0" algn="l" defTabSz="914400" rtl="0" eaLnBrk="1" fontAlgn="auto" latinLnBrk="0" hangingPunct="1">
                        <a:lnSpc>
                          <a:spcPct val="100000"/>
                        </a:lnSpc>
                        <a:spcBef>
                          <a:spcPts val="0"/>
                        </a:spcBef>
                        <a:spcAft>
                          <a:spcPts val="0"/>
                        </a:spcAft>
                        <a:buClrTx/>
                        <a:buSzTx/>
                        <a:buFontTx/>
                        <a:buNone/>
                        <a:tabLst/>
                        <a:defRPr/>
                      </a:pPr>
                      <a:endParaRPr lang="kk-KZ" sz="1400" kern="1200" dirty="0" smtClean="0">
                        <a:solidFill>
                          <a:schemeClr val="tx1"/>
                        </a:solidFill>
                        <a:effectLst/>
                        <a:latin typeface="Times New Roman" pitchFamily="18" charset="0"/>
                        <a:ea typeface="+mn-ea"/>
                        <a:cs typeface="Times New Roman" pitchFamily="18" charset="0"/>
                      </a:endParaRPr>
                    </a:p>
                    <a:p>
                      <a:pPr marL="72000" marR="0" indent="0" algn="l" defTabSz="914400" rtl="0" eaLnBrk="1" fontAlgn="auto" latinLnBrk="0" hangingPunct="1">
                        <a:lnSpc>
                          <a:spcPct val="100000"/>
                        </a:lnSpc>
                        <a:spcBef>
                          <a:spcPts val="0"/>
                        </a:spcBef>
                        <a:spcAft>
                          <a:spcPts val="0"/>
                        </a:spcAft>
                        <a:buClrTx/>
                        <a:buSzTx/>
                        <a:buFontTx/>
                        <a:buNone/>
                        <a:tabLst/>
                        <a:defRPr/>
                      </a:pPr>
                      <a:endParaRPr lang="kk-KZ" sz="1400" kern="1200" dirty="0" smtClean="0">
                        <a:solidFill>
                          <a:schemeClr val="tx1"/>
                        </a:solidFill>
                        <a:effectLst/>
                        <a:latin typeface="Times New Roman" pitchFamily="18" charset="0"/>
                        <a:ea typeface="+mn-ea"/>
                        <a:cs typeface="Times New Roman" pitchFamily="18" charset="0"/>
                      </a:endParaRPr>
                    </a:p>
                    <a:p>
                      <a:pPr marL="72000" marR="0" indent="0" algn="l" defTabSz="914400" rtl="0" eaLnBrk="1" fontAlgn="auto" latinLnBrk="0" hangingPunct="1">
                        <a:lnSpc>
                          <a:spcPct val="100000"/>
                        </a:lnSpc>
                        <a:spcBef>
                          <a:spcPts val="0"/>
                        </a:spcBef>
                        <a:spcAft>
                          <a:spcPts val="0"/>
                        </a:spcAft>
                        <a:buClrTx/>
                        <a:buSzTx/>
                        <a:buFontTx/>
                        <a:buNone/>
                        <a:tabLst/>
                        <a:defRPr/>
                      </a:pPr>
                      <a:endParaRPr lang="ru-RU" sz="1400" kern="1200" dirty="0" smtClean="0">
                        <a:solidFill>
                          <a:schemeClr val="tx1"/>
                        </a:solidFill>
                        <a:effectLst/>
                        <a:latin typeface="Times New Roman" pitchFamily="18" charset="0"/>
                        <a:ea typeface="+mn-ea"/>
                        <a:cs typeface="Times New Roman" pitchFamily="18" charset="0"/>
                      </a:endParaRPr>
                    </a:p>
                  </a:txBody>
                  <a:tcPr marL="5149" marR="5149" marT="514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72000" marR="0" indent="0" algn="l" defTabSz="914400" rtl="0" eaLnBrk="1" fontAlgn="auto" latinLnBrk="0" hangingPunct="1">
                        <a:lnSpc>
                          <a:spcPct val="100000"/>
                        </a:lnSpc>
                        <a:spcBef>
                          <a:spcPts val="0"/>
                        </a:spcBef>
                        <a:spcAft>
                          <a:spcPts val="0"/>
                        </a:spcAft>
                        <a:buClrTx/>
                        <a:buSzTx/>
                        <a:buFontTx/>
                        <a:buNone/>
                        <a:tabLst/>
                        <a:defRPr/>
                      </a:pPr>
                      <a:r>
                        <a:rPr lang="ru-RU" sz="1400" kern="1200" dirty="0" err="1" smtClean="0">
                          <a:solidFill>
                            <a:schemeClr val="tx1"/>
                          </a:solidFill>
                          <a:effectLst/>
                          <a:latin typeface="Times New Roman" pitchFamily="18" charset="0"/>
                          <a:ea typeface="+mn-ea"/>
                          <a:cs typeface="Times New Roman" pitchFamily="18" charset="0"/>
                        </a:rPr>
                        <a:t>Суретте</a:t>
                      </a:r>
                      <a:r>
                        <a:rPr lang="ru-RU" sz="1400" kern="1200" dirty="0" smtClean="0">
                          <a:solidFill>
                            <a:schemeClr val="tx1"/>
                          </a:solidFill>
                          <a:effectLst/>
                          <a:latin typeface="Times New Roman" pitchFamily="18" charset="0"/>
                          <a:ea typeface="+mn-ea"/>
                          <a:cs typeface="Times New Roman" pitchFamily="18" charset="0"/>
                        </a:rPr>
                        <a:t> </a:t>
                      </a:r>
                      <a:r>
                        <a:rPr lang="ru-RU" sz="1400" kern="1200" dirty="0" err="1" smtClean="0">
                          <a:solidFill>
                            <a:schemeClr val="tx1"/>
                          </a:solidFill>
                          <a:effectLst/>
                          <a:latin typeface="Times New Roman" pitchFamily="18" charset="0"/>
                          <a:ea typeface="+mn-ea"/>
                          <a:cs typeface="Times New Roman" pitchFamily="18" charset="0"/>
                        </a:rPr>
                        <a:t>барлығы</a:t>
                      </a:r>
                      <a:r>
                        <a:rPr lang="kk-KZ" sz="1400" kern="1200" dirty="0" smtClean="0">
                          <a:solidFill>
                            <a:schemeClr val="tx1"/>
                          </a:solidFill>
                          <a:effectLst/>
                          <a:latin typeface="Times New Roman" pitchFamily="18" charset="0"/>
                          <a:ea typeface="+mn-ea"/>
                          <a:cs typeface="Times New Roman" pitchFamily="18" charset="0"/>
                        </a:rPr>
                        <a:t> </a:t>
                      </a:r>
                      <a:r>
                        <a:rPr lang="ru-RU" sz="1400" kern="1200" dirty="0" smtClean="0">
                          <a:solidFill>
                            <a:schemeClr val="tx1"/>
                          </a:solidFill>
                          <a:effectLst/>
                          <a:latin typeface="Times New Roman" pitchFamily="18" charset="0"/>
                          <a:ea typeface="+mn-ea"/>
                          <a:cs typeface="Times New Roman" pitchFamily="18" charset="0"/>
                        </a:rPr>
                        <a:t>11 </a:t>
                      </a:r>
                      <a:r>
                        <a:rPr lang="ru-RU" sz="1400" kern="1200" dirty="0" err="1" smtClean="0">
                          <a:solidFill>
                            <a:schemeClr val="tx1"/>
                          </a:solidFill>
                          <a:effectLst/>
                          <a:latin typeface="Times New Roman" pitchFamily="18" charset="0"/>
                          <a:ea typeface="+mn-ea"/>
                          <a:cs typeface="Times New Roman" pitchFamily="18" charset="0"/>
                        </a:rPr>
                        <a:t>дөңгелек</a:t>
                      </a:r>
                      <a:r>
                        <a:rPr lang="ru-RU" sz="1400" kern="1200" dirty="0" smtClean="0">
                          <a:solidFill>
                            <a:schemeClr val="tx1"/>
                          </a:solidFill>
                          <a:effectLst/>
                          <a:latin typeface="Times New Roman" pitchFamily="18" charset="0"/>
                          <a:ea typeface="+mn-ea"/>
                          <a:cs typeface="Times New Roman" pitchFamily="18" charset="0"/>
                        </a:rPr>
                        <a:t> </a:t>
                      </a:r>
                      <a:r>
                        <a:rPr lang="ru-RU" sz="1400" kern="1200" dirty="0" err="1" smtClean="0">
                          <a:solidFill>
                            <a:schemeClr val="tx1"/>
                          </a:solidFill>
                          <a:effectLst/>
                          <a:latin typeface="Times New Roman" pitchFamily="18" charset="0"/>
                          <a:ea typeface="+mn-ea"/>
                          <a:cs typeface="Times New Roman" pitchFamily="18" charset="0"/>
                        </a:rPr>
                        <a:t>берілген</a:t>
                      </a:r>
                      <a:r>
                        <a:rPr lang="ru-RU" sz="1400" kern="1200" dirty="0" smtClean="0">
                          <a:solidFill>
                            <a:schemeClr val="tx1"/>
                          </a:solidFill>
                          <a:effectLst/>
                          <a:latin typeface="Times New Roman" pitchFamily="18" charset="0"/>
                          <a:ea typeface="+mn-ea"/>
                          <a:cs typeface="Times New Roman" pitchFamily="18" charset="0"/>
                        </a:rPr>
                        <a:t>.</a:t>
                      </a:r>
                      <a:r>
                        <a:rPr lang="ru-RU" sz="1400" kern="1200" baseline="0" dirty="0" smtClean="0">
                          <a:solidFill>
                            <a:schemeClr val="tx1"/>
                          </a:solidFill>
                          <a:effectLst/>
                          <a:latin typeface="Times New Roman" pitchFamily="18" charset="0"/>
                          <a:ea typeface="+mn-ea"/>
                          <a:cs typeface="Times New Roman" pitchFamily="18" charset="0"/>
                        </a:rPr>
                        <a:t>  </a:t>
                      </a:r>
                      <a:r>
                        <a:rPr lang="ru-RU" sz="1400" kern="1200" baseline="0" dirty="0" err="1" smtClean="0">
                          <a:solidFill>
                            <a:schemeClr val="tx1"/>
                          </a:solidFill>
                          <a:effectLst/>
                          <a:latin typeface="Times New Roman" pitchFamily="18" charset="0"/>
                          <a:ea typeface="+mn-ea"/>
                          <a:cs typeface="Times New Roman" pitchFamily="18" charset="0"/>
                        </a:rPr>
                        <a:t>Қызыл</a:t>
                      </a:r>
                      <a:r>
                        <a:rPr lang="ru-RU" sz="1400" kern="1200" baseline="0" dirty="0" smtClean="0">
                          <a:solidFill>
                            <a:schemeClr val="tx1"/>
                          </a:solidFill>
                          <a:effectLst/>
                          <a:latin typeface="Times New Roman" pitchFamily="18" charset="0"/>
                          <a:ea typeface="+mn-ea"/>
                          <a:cs typeface="Times New Roman" pitchFamily="18" charset="0"/>
                        </a:rPr>
                        <a:t> </a:t>
                      </a:r>
                      <a:r>
                        <a:rPr lang="ru-RU" sz="1400" kern="1200" baseline="0" dirty="0" err="1" smtClean="0">
                          <a:solidFill>
                            <a:schemeClr val="tx1"/>
                          </a:solidFill>
                          <a:effectLst/>
                          <a:latin typeface="Times New Roman" pitchFamily="18" charset="0"/>
                          <a:ea typeface="+mn-ea"/>
                          <a:cs typeface="Times New Roman" pitchFamily="18" charset="0"/>
                        </a:rPr>
                        <a:t>дөңгелектер</a:t>
                      </a:r>
                      <a:r>
                        <a:rPr lang="ru-RU" sz="1400" kern="1200" baseline="0" dirty="0" smtClean="0">
                          <a:solidFill>
                            <a:schemeClr val="tx1"/>
                          </a:solidFill>
                          <a:effectLst/>
                          <a:latin typeface="Times New Roman" pitchFamily="18" charset="0"/>
                          <a:ea typeface="+mn-ea"/>
                          <a:cs typeface="Times New Roman" pitchFamily="18" charset="0"/>
                        </a:rPr>
                        <a:t> </a:t>
                      </a:r>
                      <a:r>
                        <a:rPr lang="ru-RU" sz="1400" kern="1200" baseline="0" dirty="0" err="1" smtClean="0">
                          <a:solidFill>
                            <a:schemeClr val="tx1"/>
                          </a:solidFill>
                          <a:effectLst/>
                          <a:latin typeface="Times New Roman" pitchFamily="18" charset="0"/>
                          <a:ea typeface="+mn-ea"/>
                          <a:cs typeface="Times New Roman" pitchFamily="18" charset="0"/>
                        </a:rPr>
                        <a:t>көк</a:t>
                      </a:r>
                      <a:r>
                        <a:rPr lang="ru-RU" sz="1400" kern="1200" baseline="0" dirty="0" smtClean="0">
                          <a:solidFill>
                            <a:schemeClr val="tx1"/>
                          </a:solidFill>
                          <a:effectLst/>
                          <a:latin typeface="Times New Roman" pitchFamily="18" charset="0"/>
                          <a:ea typeface="+mn-ea"/>
                          <a:cs typeface="Times New Roman" pitchFamily="18" charset="0"/>
                        </a:rPr>
                        <a:t> </a:t>
                      </a:r>
                      <a:r>
                        <a:rPr lang="ru-RU" sz="1400" kern="1200" baseline="0" dirty="0" err="1" smtClean="0">
                          <a:solidFill>
                            <a:schemeClr val="tx1"/>
                          </a:solidFill>
                          <a:effectLst/>
                          <a:latin typeface="Times New Roman" pitchFamily="18" charset="0"/>
                          <a:ea typeface="+mn-ea"/>
                          <a:cs typeface="Times New Roman" pitchFamily="18" charset="0"/>
                        </a:rPr>
                        <a:t>дөңгелекке</a:t>
                      </a:r>
                      <a:r>
                        <a:rPr lang="ru-RU" sz="1400" kern="1200" baseline="0" dirty="0" smtClean="0">
                          <a:solidFill>
                            <a:schemeClr val="tx1"/>
                          </a:solidFill>
                          <a:effectLst/>
                          <a:latin typeface="Times New Roman" pitchFamily="18" charset="0"/>
                          <a:ea typeface="+mn-ea"/>
                          <a:cs typeface="Times New Roman" pitchFamily="18" charset="0"/>
                        </a:rPr>
                        <a:t> </a:t>
                      </a:r>
                      <a:r>
                        <a:rPr lang="ru-RU" sz="1400" kern="1200" baseline="0" dirty="0" err="1" smtClean="0">
                          <a:solidFill>
                            <a:schemeClr val="tx1"/>
                          </a:solidFill>
                          <a:effectLst/>
                          <a:latin typeface="Times New Roman" pitchFamily="18" charset="0"/>
                          <a:ea typeface="+mn-ea"/>
                          <a:cs typeface="Times New Roman" pitchFamily="18" charset="0"/>
                        </a:rPr>
                        <a:t>қарағанда</a:t>
                      </a:r>
                      <a:r>
                        <a:rPr lang="ru-RU" sz="1400" kern="1200" baseline="0" dirty="0" smtClean="0">
                          <a:solidFill>
                            <a:schemeClr val="tx1"/>
                          </a:solidFill>
                          <a:effectLst/>
                          <a:latin typeface="Times New Roman" pitchFamily="18" charset="0"/>
                          <a:ea typeface="+mn-ea"/>
                          <a:cs typeface="Times New Roman" pitchFamily="18" charset="0"/>
                        </a:rPr>
                        <a:t> 3 </a:t>
                      </a:r>
                      <a:r>
                        <a:rPr lang="ru-RU" sz="1400" kern="1200" baseline="0" dirty="0" err="1" smtClean="0">
                          <a:solidFill>
                            <a:schemeClr val="tx1"/>
                          </a:solidFill>
                          <a:effectLst/>
                          <a:latin typeface="Times New Roman" pitchFamily="18" charset="0"/>
                          <a:ea typeface="+mn-ea"/>
                          <a:cs typeface="Times New Roman" pitchFamily="18" charset="0"/>
                        </a:rPr>
                        <a:t>дөңгелекке</a:t>
                      </a:r>
                      <a:r>
                        <a:rPr lang="ru-RU" sz="1400" kern="1200" baseline="0" dirty="0" smtClean="0">
                          <a:solidFill>
                            <a:schemeClr val="tx1"/>
                          </a:solidFill>
                          <a:effectLst/>
                          <a:latin typeface="Times New Roman" pitchFamily="18" charset="0"/>
                          <a:ea typeface="+mn-ea"/>
                          <a:cs typeface="Times New Roman" pitchFamily="18" charset="0"/>
                        </a:rPr>
                        <a:t> кем </a:t>
                      </a:r>
                      <a:r>
                        <a:rPr lang="ru-RU" sz="1400" kern="1200" baseline="0" dirty="0" err="1" smtClean="0">
                          <a:solidFill>
                            <a:schemeClr val="tx1"/>
                          </a:solidFill>
                          <a:effectLst/>
                          <a:latin typeface="Times New Roman" pitchFamily="18" charset="0"/>
                          <a:ea typeface="+mn-ea"/>
                          <a:cs typeface="Times New Roman" pitchFamily="18" charset="0"/>
                        </a:rPr>
                        <a:t>болатындай</a:t>
                      </a:r>
                      <a:r>
                        <a:rPr lang="ru-RU" sz="1400" kern="1200" baseline="0" dirty="0" smtClean="0">
                          <a:solidFill>
                            <a:schemeClr val="tx1"/>
                          </a:solidFill>
                          <a:effectLst/>
                          <a:latin typeface="Times New Roman" pitchFamily="18" charset="0"/>
                          <a:ea typeface="+mn-ea"/>
                          <a:cs typeface="Times New Roman" pitchFamily="18" charset="0"/>
                        </a:rPr>
                        <a:t> </a:t>
                      </a:r>
                      <a:r>
                        <a:rPr lang="ru-RU" sz="1400" kern="1200" baseline="0" dirty="0" err="1" smtClean="0">
                          <a:solidFill>
                            <a:schemeClr val="tx1"/>
                          </a:solidFill>
                          <a:effectLst/>
                          <a:latin typeface="Times New Roman" pitchFamily="18" charset="0"/>
                          <a:ea typeface="+mn-ea"/>
                          <a:cs typeface="Times New Roman" pitchFamily="18" charset="0"/>
                        </a:rPr>
                        <a:t>қылып</a:t>
                      </a:r>
                      <a:r>
                        <a:rPr lang="ru-RU" sz="1400" kern="1200" baseline="0" dirty="0" smtClean="0">
                          <a:solidFill>
                            <a:schemeClr val="tx1"/>
                          </a:solidFill>
                          <a:effectLst/>
                          <a:latin typeface="Times New Roman" pitchFamily="18" charset="0"/>
                          <a:ea typeface="+mn-ea"/>
                          <a:cs typeface="Times New Roman" pitchFamily="18" charset="0"/>
                        </a:rPr>
                        <a:t>, </a:t>
                      </a:r>
                      <a:r>
                        <a:rPr lang="ru-RU" sz="1400" kern="1200" baseline="0" dirty="0" err="1" smtClean="0">
                          <a:solidFill>
                            <a:schemeClr val="tx1"/>
                          </a:solidFill>
                          <a:effectLst/>
                          <a:latin typeface="Times New Roman" pitchFamily="18" charset="0"/>
                          <a:ea typeface="+mn-ea"/>
                          <a:cs typeface="Times New Roman" pitchFamily="18" charset="0"/>
                        </a:rPr>
                        <a:t>суретті</a:t>
                      </a:r>
                      <a:r>
                        <a:rPr lang="ru-RU" sz="1400" kern="1200" baseline="0" dirty="0" smtClean="0">
                          <a:solidFill>
                            <a:schemeClr val="tx1"/>
                          </a:solidFill>
                          <a:effectLst/>
                          <a:latin typeface="Times New Roman" pitchFamily="18" charset="0"/>
                          <a:ea typeface="+mn-ea"/>
                          <a:cs typeface="Times New Roman" pitchFamily="18" charset="0"/>
                        </a:rPr>
                        <a:t> </a:t>
                      </a:r>
                      <a:r>
                        <a:rPr lang="ru-RU" sz="1400" kern="1200" baseline="0" dirty="0" err="1" smtClean="0">
                          <a:solidFill>
                            <a:schemeClr val="tx1"/>
                          </a:solidFill>
                          <a:effectLst/>
                          <a:latin typeface="Times New Roman" pitchFamily="18" charset="0"/>
                          <a:ea typeface="+mn-ea"/>
                          <a:cs typeface="Times New Roman" pitchFamily="18" charset="0"/>
                        </a:rPr>
                        <a:t>көк</a:t>
                      </a:r>
                      <a:r>
                        <a:rPr lang="ru-RU" sz="1400" kern="1200" baseline="0" dirty="0" smtClean="0">
                          <a:solidFill>
                            <a:schemeClr val="tx1"/>
                          </a:solidFill>
                          <a:effectLst/>
                          <a:latin typeface="Times New Roman" pitchFamily="18" charset="0"/>
                          <a:ea typeface="+mn-ea"/>
                          <a:cs typeface="Times New Roman" pitchFamily="18" charset="0"/>
                        </a:rPr>
                        <a:t> </a:t>
                      </a:r>
                      <a:r>
                        <a:rPr lang="ru-RU" sz="1400" kern="1200" baseline="0" dirty="0" err="1" smtClean="0">
                          <a:solidFill>
                            <a:schemeClr val="tx1"/>
                          </a:solidFill>
                          <a:effectLst/>
                          <a:latin typeface="Times New Roman" pitchFamily="18" charset="0"/>
                          <a:ea typeface="+mn-ea"/>
                          <a:cs typeface="Times New Roman" pitchFamily="18" charset="0"/>
                        </a:rPr>
                        <a:t>және</a:t>
                      </a:r>
                      <a:r>
                        <a:rPr lang="ru-RU" sz="1400" kern="1200" baseline="0" dirty="0" smtClean="0">
                          <a:solidFill>
                            <a:schemeClr val="tx1"/>
                          </a:solidFill>
                          <a:effectLst/>
                          <a:latin typeface="Times New Roman" pitchFamily="18" charset="0"/>
                          <a:ea typeface="+mn-ea"/>
                          <a:cs typeface="Times New Roman" pitchFamily="18" charset="0"/>
                        </a:rPr>
                        <a:t> </a:t>
                      </a:r>
                      <a:r>
                        <a:rPr lang="ru-RU" sz="1400" kern="1200" baseline="0" dirty="0" err="1" smtClean="0">
                          <a:solidFill>
                            <a:schemeClr val="tx1"/>
                          </a:solidFill>
                          <a:effectLst/>
                          <a:latin typeface="Times New Roman" pitchFamily="18" charset="0"/>
                          <a:ea typeface="+mn-ea"/>
                          <a:cs typeface="Times New Roman" pitchFamily="18" charset="0"/>
                        </a:rPr>
                        <a:t>қызыл</a:t>
                      </a:r>
                      <a:r>
                        <a:rPr lang="ru-RU" sz="1400" kern="1200" baseline="0" dirty="0" smtClean="0">
                          <a:solidFill>
                            <a:schemeClr val="tx1"/>
                          </a:solidFill>
                          <a:effectLst/>
                          <a:latin typeface="Times New Roman" pitchFamily="18" charset="0"/>
                          <a:ea typeface="+mn-ea"/>
                          <a:cs typeface="Times New Roman" pitchFamily="18" charset="0"/>
                        </a:rPr>
                        <a:t> </a:t>
                      </a:r>
                      <a:r>
                        <a:rPr lang="ru-RU" sz="1400" kern="1200" baseline="0" dirty="0" err="1" smtClean="0">
                          <a:solidFill>
                            <a:schemeClr val="tx1"/>
                          </a:solidFill>
                          <a:effectLst/>
                          <a:latin typeface="Times New Roman" pitchFamily="18" charset="0"/>
                          <a:ea typeface="+mn-ea"/>
                          <a:cs typeface="Times New Roman" pitchFamily="18" charset="0"/>
                        </a:rPr>
                        <a:t>түске</a:t>
                      </a:r>
                      <a:r>
                        <a:rPr lang="ru-RU" sz="1400" kern="1200" baseline="0" dirty="0" smtClean="0">
                          <a:solidFill>
                            <a:schemeClr val="tx1"/>
                          </a:solidFill>
                          <a:effectLst/>
                          <a:latin typeface="Times New Roman" pitchFamily="18" charset="0"/>
                          <a:ea typeface="+mn-ea"/>
                          <a:cs typeface="Times New Roman" pitchFamily="18" charset="0"/>
                        </a:rPr>
                        <a:t> </a:t>
                      </a:r>
                      <a:r>
                        <a:rPr lang="ru-RU" sz="1400" kern="1200" baseline="0" dirty="0" err="1" smtClean="0">
                          <a:solidFill>
                            <a:schemeClr val="tx1"/>
                          </a:solidFill>
                          <a:effectLst/>
                          <a:latin typeface="Times New Roman" pitchFamily="18" charset="0"/>
                          <a:ea typeface="+mn-ea"/>
                          <a:cs typeface="Times New Roman" pitchFamily="18" charset="0"/>
                        </a:rPr>
                        <a:t>бояңыз</a:t>
                      </a:r>
                      <a:r>
                        <a:rPr lang="ru-RU" sz="1400" kern="1200" baseline="0" dirty="0" smtClean="0">
                          <a:solidFill>
                            <a:schemeClr val="tx1"/>
                          </a:solidFill>
                          <a:effectLst/>
                          <a:latin typeface="Times New Roman" pitchFamily="18" charset="0"/>
                          <a:ea typeface="+mn-ea"/>
                          <a:cs typeface="Times New Roman" pitchFamily="18" charset="0"/>
                        </a:rPr>
                        <a:t>.</a:t>
                      </a:r>
                      <a:endParaRPr lang="ru-RU" sz="1400" dirty="0" smtClean="0">
                        <a:latin typeface="Times New Roman" pitchFamily="18" charset="0"/>
                        <a:cs typeface="Times New Roman" pitchFamily="18" charset="0"/>
                      </a:endParaRPr>
                    </a:p>
                    <a:p>
                      <a:pPr marL="72000">
                        <a:spcBef>
                          <a:spcPts val="0"/>
                        </a:spcBef>
                        <a:spcAft>
                          <a:spcPts val="0"/>
                        </a:spcAft>
                      </a:pPr>
                      <a:endParaRPr lang="ru-RU" sz="1400" dirty="0" smtClean="0">
                        <a:latin typeface="Times New Roman" pitchFamily="18" charset="0"/>
                        <a:cs typeface="Times New Roman" pitchFamily="18" charset="0"/>
                      </a:endParaRPr>
                    </a:p>
                    <a:p>
                      <a:pPr marL="72000">
                        <a:spcBef>
                          <a:spcPts val="0"/>
                        </a:spcBef>
                        <a:spcAft>
                          <a:spcPts val="0"/>
                        </a:spcAft>
                      </a:pPr>
                      <a:endParaRPr lang="ru-RU" sz="1400" dirty="0" smtClean="0">
                        <a:latin typeface="Times New Roman" pitchFamily="18" charset="0"/>
                        <a:cs typeface="Times New Roman" pitchFamily="18" charset="0"/>
                      </a:endParaRPr>
                    </a:p>
                    <a:p>
                      <a:pPr marL="72000">
                        <a:spcBef>
                          <a:spcPts val="0"/>
                        </a:spcBef>
                        <a:spcAft>
                          <a:spcPts val="0"/>
                        </a:spcAft>
                      </a:pPr>
                      <a:endParaRPr lang="ru-RU" sz="1400" dirty="0" smtClean="0">
                        <a:latin typeface="Times New Roman" pitchFamily="18" charset="0"/>
                        <a:cs typeface="Times New Roman" pitchFamily="18" charset="0"/>
                      </a:endParaRPr>
                    </a:p>
                    <a:p>
                      <a:pPr marL="72000">
                        <a:spcBef>
                          <a:spcPts val="0"/>
                        </a:spcBef>
                        <a:spcAft>
                          <a:spcPts val="0"/>
                        </a:spcAft>
                      </a:pPr>
                      <a:endParaRPr lang="ru-RU" sz="1400" dirty="0" smtClean="0">
                        <a:latin typeface="Times New Roman" pitchFamily="18" charset="0"/>
                        <a:cs typeface="Times New Roman" pitchFamily="18" charset="0"/>
                      </a:endParaRPr>
                    </a:p>
                    <a:p>
                      <a:pPr marL="72000">
                        <a:spcBef>
                          <a:spcPts val="0"/>
                        </a:spcBef>
                        <a:spcAft>
                          <a:spcPts val="0"/>
                        </a:spcAft>
                      </a:pPr>
                      <a:endParaRPr lang="ru-RU" sz="1400" dirty="0" smtClean="0">
                        <a:latin typeface="Times New Roman" pitchFamily="18" charset="0"/>
                        <a:cs typeface="Times New Roman" pitchFamily="18" charset="0"/>
                      </a:endParaRPr>
                    </a:p>
                    <a:p>
                      <a:pPr marL="72000">
                        <a:spcBef>
                          <a:spcPts val="0"/>
                        </a:spcBef>
                        <a:spcAft>
                          <a:spcPts val="0"/>
                        </a:spcAft>
                      </a:pPr>
                      <a:endParaRPr lang="ru-RU" sz="1400" dirty="0">
                        <a:latin typeface="Times New Roman" pitchFamily="18" charset="0"/>
                        <a:cs typeface="Times New Roman" pitchFamily="18" charset="0"/>
                      </a:endParaRPr>
                    </a:p>
                  </a:txBody>
                  <a:tcPr marL="5149" marR="5149" marT="514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bl>
          </a:graphicData>
        </a:graphic>
      </p:graphicFrame>
      <p:grpSp>
        <p:nvGrpSpPr>
          <p:cNvPr id="2" name="Группа 12"/>
          <p:cNvGrpSpPr/>
          <p:nvPr/>
        </p:nvGrpSpPr>
        <p:grpSpPr>
          <a:xfrm>
            <a:off x="8957144" y="3659996"/>
            <a:ext cx="1424129" cy="953561"/>
            <a:chOff x="0" y="0"/>
            <a:chExt cx="1066800" cy="1057275"/>
          </a:xfrm>
        </p:grpSpPr>
        <p:sp>
          <p:nvSpPr>
            <p:cNvPr id="14" name="Скругленный прямоугольник 13"/>
            <p:cNvSpPr/>
            <p:nvPr/>
          </p:nvSpPr>
          <p:spPr>
            <a:xfrm>
              <a:off x="0" y="0"/>
              <a:ext cx="1066800" cy="1057275"/>
            </a:xfrm>
            <a:prstGeom prst="round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grpSp>
          <p:nvGrpSpPr>
            <p:cNvPr id="5" name="Группа 14"/>
            <p:cNvGrpSpPr/>
            <p:nvPr/>
          </p:nvGrpSpPr>
          <p:grpSpPr>
            <a:xfrm>
              <a:off x="133350" y="66675"/>
              <a:ext cx="819150" cy="847725"/>
              <a:chOff x="0" y="0"/>
              <a:chExt cx="819150" cy="847725"/>
            </a:xfrm>
          </p:grpSpPr>
          <p:sp>
            <p:nvSpPr>
              <p:cNvPr id="16" name="Овал 15"/>
              <p:cNvSpPr/>
              <p:nvPr/>
            </p:nvSpPr>
            <p:spPr>
              <a:xfrm>
                <a:off x="0" y="0"/>
                <a:ext cx="133350" cy="15240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7" name="Овал 16"/>
              <p:cNvSpPr/>
              <p:nvPr/>
            </p:nvSpPr>
            <p:spPr>
              <a:xfrm>
                <a:off x="133350" y="200025"/>
                <a:ext cx="133350" cy="152400"/>
              </a:xfrm>
              <a:prstGeom prst="ellipse">
                <a:avLst/>
              </a:prstGeom>
              <a:noFill/>
              <a:ln w="317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8" name="Овал 17"/>
              <p:cNvSpPr/>
              <p:nvPr/>
            </p:nvSpPr>
            <p:spPr>
              <a:xfrm>
                <a:off x="409575" y="381000"/>
                <a:ext cx="133350" cy="152400"/>
              </a:xfrm>
              <a:prstGeom prst="ellipse">
                <a:avLst/>
              </a:prstGeom>
              <a:noFill/>
              <a:ln w="317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9" name="Овал 18"/>
              <p:cNvSpPr/>
              <p:nvPr/>
            </p:nvSpPr>
            <p:spPr>
              <a:xfrm>
                <a:off x="685800" y="571500"/>
                <a:ext cx="133350" cy="152400"/>
              </a:xfrm>
              <a:prstGeom prst="ellipse">
                <a:avLst/>
              </a:prstGeom>
              <a:noFill/>
              <a:ln w="317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20" name="Овал 19"/>
              <p:cNvSpPr/>
              <p:nvPr/>
            </p:nvSpPr>
            <p:spPr>
              <a:xfrm>
                <a:off x="466725" y="695325"/>
                <a:ext cx="133350" cy="152400"/>
              </a:xfrm>
              <a:prstGeom prst="ellipse">
                <a:avLst/>
              </a:prstGeom>
              <a:noFill/>
              <a:ln w="317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21" name="Овал 20"/>
              <p:cNvSpPr/>
              <p:nvPr/>
            </p:nvSpPr>
            <p:spPr>
              <a:xfrm>
                <a:off x="685800" y="295275"/>
                <a:ext cx="133350" cy="152400"/>
              </a:xfrm>
              <a:prstGeom prst="ellipse">
                <a:avLst/>
              </a:prstGeom>
              <a:noFill/>
              <a:ln w="317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22" name="Овал 21"/>
              <p:cNvSpPr/>
              <p:nvPr/>
            </p:nvSpPr>
            <p:spPr>
              <a:xfrm>
                <a:off x="323850" y="47625"/>
                <a:ext cx="133350" cy="152400"/>
              </a:xfrm>
              <a:prstGeom prst="ellipse">
                <a:avLst/>
              </a:prstGeom>
              <a:noFill/>
              <a:ln w="317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23" name="Овал 22"/>
              <p:cNvSpPr/>
              <p:nvPr/>
            </p:nvSpPr>
            <p:spPr>
              <a:xfrm>
                <a:off x="0" y="409575"/>
                <a:ext cx="133350" cy="152400"/>
              </a:xfrm>
              <a:prstGeom prst="ellipse">
                <a:avLst/>
              </a:prstGeom>
              <a:noFill/>
              <a:ln w="317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24" name="Овал 23"/>
              <p:cNvSpPr/>
              <p:nvPr/>
            </p:nvSpPr>
            <p:spPr>
              <a:xfrm>
                <a:off x="276225" y="533400"/>
                <a:ext cx="133350" cy="152400"/>
              </a:xfrm>
              <a:prstGeom prst="ellipse">
                <a:avLst/>
              </a:prstGeom>
              <a:noFill/>
              <a:ln w="317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25" name="Овал 24"/>
              <p:cNvSpPr/>
              <p:nvPr/>
            </p:nvSpPr>
            <p:spPr>
              <a:xfrm>
                <a:off x="647700" y="47625"/>
                <a:ext cx="133350" cy="152400"/>
              </a:xfrm>
              <a:prstGeom prst="ellipse">
                <a:avLst/>
              </a:prstGeom>
              <a:noFill/>
              <a:ln w="317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26" name="Овал 25"/>
              <p:cNvSpPr/>
              <p:nvPr/>
            </p:nvSpPr>
            <p:spPr>
              <a:xfrm>
                <a:off x="47625" y="685800"/>
                <a:ext cx="133350" cy="152400"/>
              </a:xfrm>
              <a:prstGeom prst="ellipse">
                <a:avLst/>
              </a:prstGeom>
              <a:noFill/>
              <a:ln w="317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grpSp>
      </p:grpSp>
      <p:sp>
        <p:nvSpPr>
          <p:cNvPr id="27" name="Прямоугольник 26"/>
          <p:cNvSpPr/>
          <p:nvPr/>
        </p:nvSpPr>
        <p:spPr>
          <a:xfrm>
            <a:off x="10394502" y="6019700"/>
            <a:ext cx="1563120" cy="584775"/>
          </a:xfrm>
          <a:prstGeom prst="rect">
            <a:avLst/>
          </a:prstGeom>
        </p:spPr>
        <p:txBody>
          <a:bodyPr wrap="none">
            <a:spAutoFit/>
          </a:bodyPr>
          <a:lstStyle/>
          <a:p>
            <a:pPr algn="r"/>
            <a:r>
              <a:rPr lang="ru-RU" sz="1600" b="1" dirty="0" smtClean="0">
                <a:latin typeface="Times New Roman" pitchFamily="18" charset="0"/>
                <a:cs typeface="Times New Roman" pitchFamily="18" charset="0"/>
              </a:rPr>
              <a:t>25 минут</a:t>
            </a:r>
          </a:p>
          <a:p>
            <a:pPr algn="r"/>
            <a:r>
              <a:rPr lang="ru-RU" sz="1600" b="1" dirty="0" smtClean="0">
                <a:latin typeface="Times New Roman" pitchFamily="18" charset="0"/>
                <a:cs typeface="Times New Roman" pitchFamily="18" charset="0"/>
              </a:rPr>
              <a:t>МАКС балл 10</a:t>
            </a:r>
            <a:endParaRPr lang="ru-RU" sz="1600" dirty="0">
              <a:latin typeface="Times New Roman" pitchFamily="18" charset="0"/>
              <a:cs typeface="Times New Roman" pitchFamily="18" charset="0"/>
            </a:endParaRPr>
          </a:p>
        </p:txBody>
      </p:sp>
    </p:spTree>
    <p:extLst>
      <p:ext uri="{BB962C8B-B14F-4D97-AF65-F5344CB8AC3E}">
        <p14:creationId xmlns:p14="http://schemas.microsoft.com/office/powerpoint/2010/main" xmlns="" val="37559984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60415"/>
            <a:ext cx="11123645" cy="739775"/>
          </a:xfrm>
        </p:spPr>
        <p:txBody>
          <a:bodyPr>
            <a:noAutofit/>
          </a:bodyPr>
          <a:lstStyle/>
          <a:p>
            <a:pPr algn="ctr"/>
            <a:r>
              <a:rPr lang="ru-RU" sz="2000" b="1" dirty="0" err="1" smtClean="0">
                <a:latin typeface="Times New Roman" pitchFamily="18" charset="0"/>
                <a:cs typeface="Times New Roman" pitchFamily="18" charset="0"/>
              </a:rPr>
              <a:t>Бөлім</a:t>
            </a:r>
            <a:r>
              <a:rPr lang="ru-RU" sz="2000" b="1" dirty="0" smtClean="0">
                <a:latin typeface="Times New Roman" pitchFamily="18" charset="0"/>
                <a:cs typeface="Times New Roman" pitchFamily="18" charset="0"/>
              </a:rPr>
              <a:t>/</a:t>
            </a:r>
            <a:r>
              <a:rPr lang="ru-RU" sz="2000" b="1" dirty="0" err="1" smtClean="0">
                <a:latin typeface="Times New Roman" pitchFamily="18" charset="0"/>
                <a:cs typeface="Times New Roman" pitchFamily="18" charset="0"/>
              </a:rPr>
              <a:t>ортақ</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тақырыпты</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жиынтық</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бағалау</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нәтижесі</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бойынша</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кері</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байланыс</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ұсыну</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үшін</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қолданылатын</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оқушылардың</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оқу</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жетістіктері</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деңгейлерінің</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сипаттамасы</a:t>
            </a:r>
            <a:endParaRPr lang="ru-RU" sz="2000" b="1" dirty="0">
              <a:latin typeface="Times New Roman" pitchFamily="18" charset="0"/>
              <a:cs typeface="Times New Roman" pitchFamily="18" charset="0"/>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xmlns="" val="253200477"/>
              </p:ext>
            </p:extLst>
          </p:nvPr>
        </p:nvGraphicFramePr>
        <p:xfrm>
          <a:off x="380585" y="900180"/>
          <a:ext cx="11320535" cy="5913120"/>
        </p:xfrm>
        <a:graphic>
          <a:graphicData uri="http://schemas.openxmlformats.org/drawingml/2006/table">
            <a:tbl>
              <a:tblPr firstRow="1" bandRow="1">
                <a:tableStyleId>{5C22544A-7EE6-4342-B048-85BDC9FD1C3A}</a:tableStyleId>
              </a:tblPr>
              <a:tblGrid>
                <a:gridCol w="1408843"/>
                <a:gridCol w="1542067"/>
                <a:gridCol w="1638835"/>
                <a:gridCol w="1758181"/>
                <a:gridCol w="1486195"/>
                <a:gridCol w="1743207"/>
                <a:gridCol w="1743207"/>
              </a:tblGrid>
              <a:tr h="574463">
                <a:tc>
                  <a:txBody>
                    <a:bodyPr/>
                    <a:lstStyle/>
                    <a:p>
                      <a:pPr algn="ctr"/>
                      <a:r>
                        <a:rPr lang="ru-RU" sz="1400" dirty="0" err="1" smtClean="0">
                          <a:latin typeface="Times New Roman" pitchFamily="18" charset="0"/>
                          <a:cs typeface="Times New Roman" pitchFamily="18" charset="0"/>
                        </a:rPr>
                        <a:t>Деңгейлер</a:t>
                      </a:r>
                      <a:endParaRPr lang="ru-RU" sz="1400" dirty="0">
                        <a:latin typeface="Times New Roman" pitchFamily="18" charset="0"/>
                        <a:cs typeface="Times New Roman" pitchFamily="18" charset="0"/>
                      </a:endParaRPr>
                    </a:p>
                  </a:txBody>
                  <a:tcPr/>
                </a:tc>
                <a:tc>
                  <a:txBody>
                    <a:bodyPr/>
                    <a:lstStyle/>
                    <a:p>
                      <a:pPr algn="ctr"/>
                      <a:r>
                        <a:rPr lang="ru-RU" sz="1400" dirty="0" err="1" smtClean="0">
                          <a:latin typeface="Times New Roman" pitchFamily="18" charset="0"/>
                          <a:cs typeface="Times New Roman" pitchFamily="18" charset="0"/>
                        </a:rPr>
                        <a:t>Білу</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және</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түсіну</a:t>
                      </a:r>
                      <a:endParaRPr lang="ru-RU" sz="1400" dirty="0">
                        <a:latin typeface="Times New Roman" pitchFamily="18" charset="0"/>
                        <a:cs typeface="Times New Roman" pitchFamily="18" charset="0"/>
                      </a:endParaRPr>
                    </a:p>
                  </a:txBody>
                  <a:tcPr/>
                </a:tc>
                <a:tc>
                  <a:txBody>
                    <a:bodyPr/>
                    <a:lstStyle/>
                    <a:p>
                      <a:pPr algn="ctr"/>
                      <a:r>
                        <a:rPr lang="ru-RU" sz="1400" dirty="0" err="1" smtClean="0">
                          <a:latin typeface="Times New Roman" pitchFamily="18" charset="0"/>
                          <a:cs typeface="Times New Roman" pitchFamily="18" charset="0"/>
                        </a:rPr>
                        <a:t>Қолдану</a:t>
                      </a:r>
                      <a:endParaRPr lang="ru-RU" sz="1400" dirty="0">
                        <a:latin typeface="Times New Roman" pitchFamily="18" charset="0"/>
                        <a:cs typeface="Times New Roman" pitchFamily="18" charset="0"/>
                      </a:endParaRPr>
                    </a:p>
                  </a:txBody>
                  <a:tcPr/>
                </a:tc>
                <a:tc>
                  <a:txBody>
                    <a:bodyPr/>
                    <a:lstStyle/>
                    <a:p>
                      <a:pPr algn="ctr"/>
                      <a:r>
                        <a:rPr lang="ru-RU" sz="1400" dirty="0" err="1" smtClean="0">
                          <a:latin typeface="Times New Roman" pitchFamily="18" charset="0"/>
                          <a:cs typeface="Times New Roman" pitchFamily="18" charset="0"/>
                        </a:rPr>
                        <a:t>Талдау</a:t>
                      </a:r>
                      <a:endParaRPr lang="ru-RU" sz="1400" dirty="0">
                        <a:latin typeface="Times New Roman" pitchFamily="18" charset="0"/>
                        <a:cs typeface="Times New Roman" pitchFamily="18" charset="0"/>
                      </a:endParaRPr>
                    </a:p>
                  </a:txBody>
                  <a:tcPr/>
                </a:tc>
                <a:tc>
                  <a:txBody>
                    <a:bodyPr/>
                    <a:lstStyle/>
                    <a:p>
                      <a:pPr algn="ctr"/>
                      <a:r>
                        <a:rPr lang="ru-RU" sz="1400" dirty="0" smtClean="0">
                          <a:latin typeface="Times New Roman" pitchFamily="18" charset="0"/>
                          <a:cs typeface="Times New Roman" pitchFamily="18" charset="0"/>
                        </a:rPr>
                        <a:t>Синтез</a:t>
                      </a:r>
                      <a:endParaRPr lang="ru-RU" sz="1400" dirty="0">
                        <a:latin typeface="Times New Roman" pitchFamily="18" charset="0"/>
                        <a:cs typeface="Times New Roman" pitchFamily="18" charset="0"/>
                      </a:endParaRPr>
                    </a:p>
                  </a:txBody>
                  <a:tcPr/>
                </a:tc>
                <a:tc>
                  <a:txBody>
                    <a:bodyPr/>
                    <a:lstStyle/>
                    <a:p>
                      <a:pPr algn="ctr"/>
                      <a:r>
                        <a:rPr lang="ru-RU" sz="1400" dirty="0" err="1" smtClean="0">
                          <a:latin typeface="Times New Roman" pitchFamily="18" charset="0"/>
                          <a:cs typeface="Times New Roman" pitchFamily="18" charset="0"/>
                        </a:rPr>
                        <a:t>Бағалау</a:t>
                      </a:r>
                      <a:endParaRPr lang="ru-RU" sz="1400" dirty="0">
                        <a:latin typeface="Times New Roman" pitchFamily="18" charset="0"/>
                        <a:cs typeface="Times New Roman" pitchFamily="18" charset="0"/>
                      </a:endParaRPr>
                    </a:p>
                  </a:txBody>
                  <a:tcPr/>
                </a:tc>
                <a:tc>
                  <a:txBody>
                    <a:bodyPr/>
                    <a:lstStyle/>
                    <a:p>
                      <a:pPr algn="ctr"/>
                      <a:r>
                        <a:rPr lang="kk-KZ" sz="1400" dirty="0" smtClean="0">
                          <a:latin typeface="Times New Roman" pitchFamily="18" charset="0"/>
                          <a:cs typeface="Times New Roman" pitchFamily="18" charset="0"/>
                        </a:rPr>
                        <a:t>5 балдық шәкілге ауыстыруда</a:t>
                      </a:r>
                      <a:r>
                        <a:rPr lang="kk-KZ" sz="1400" baseline="0" dirty="0" smtClean="0">
                          <a:latin typeface="Times New Roman" pitchFamily="18" charset="0"/>
                          <a:cs typeface="Times New Roman" pitchFamily="18" charset="0"/>
                        </a:rPr>
                        <a:t> </a:t>
                      </a:r>
                      <a:r>
                        <a:rPr lang="kk-KZ" sz="1400" dirty="0" smtClean="0">
                          <a:latin typeface="Times New Roman" pitchFamily="18" charset="0"/>
                          <a:cs typeface="Times New Roman" pitchFamily="18" charset="0"/>
                        </a:rPr>
                        <a:t>болжамдық</a:t>
                      </a:r>
                      <a:r>
                        <a:rPr lang="kk-KZ" sz="1400" baseline="0" dirty="0" smtClean="0">
                          <a:latin typeface="Times New Roman" pitchFamily="18" charset="0"/>
                          <a:cs typeface="Times New Roman" pitchFamily="18" charset="0"/>
                        </a:rPr>
                        <a:t> баға</a:t>
                      </a:r>
                      <a:endParaRPr lang="ru-RU" sz="1400" dirty="0">
                        <a:latin typeface="Times New Roman" pitchFamily="18" charset="0"/>
                        <a:cs typeface="Times New Roman" pitchFamily="18" charset="0"/>
                      </a:endParaRPr>
                    </a:p>
                  </a:txBody>
                  <a:tcPr/>
                </a:tc>
              </a:tr>
              <a:tr h="909566">
                <a:tc>
                  <a:txBody>
                    <a:bodyPr/>
                    <a:lstStyle/>
                    <a:p>
                      <a:r>
                        <a:rPr lang="ru-RU" sz="1400" dirty="0" err="1" smtClean="0">
                          <a:latin typeface="Times New Roman" pitchFamily="18" charset="0"/>
                          <a:cs typeface="Times New Roman" pitchFamily="18" charset="0"/>
                        </a:rPr>
                        <a:t>Төмен</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деңгей</a:t>
                      </a:r>
                      <a:r>
                        <a:rPr lang="ru-RU" sz="1400" baseline="0" dirty="0" smtClean="0">
                          <a:latin typeface="Times New Roman" pitchFamily="18" charset="0"/>
                          <a:cs typeface="Times New Roman" pitchFamily="18" charset="0"/>
                        </a:rPr>
                        <a:t> </a:t>
                      </a:r>
                    </a:p>
                  </a:txBody>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err="1" smtClean="0">
                          <a:latin typeface="Times New Roman" pitchFamily="18" charset="0"/>
                          <a:cs typeface="Times New Roman" pitchFamily="18" charset="0"/>
                        </a:rPr>
                        <a:t>пәндік</a:t>
                      </a:r>
                      <a:r>
                        <a:rPr lang="ru-RU" sz="1400" baseline="0" dirty="0" smtClean="0">
                          <a:latin typeface="Times New Roman" pitchFamily="18" charset="0"/>
                          <a:cs typeface="Times New Roman" pitchFamily="18" charset="0"/>
                        </a:rPr>
                        <a:t> </a:t>
                      </a:r>
                      <a:r>
                        <a:rPr lang="ru-RU" sz="1400" baseline="0" dirty="0" err="1" smtClean="0">
                          <a:latin typeface="Times New Roman" pitchFamily="18" charset="0"/>
                          <a:cs typeface="Times New Roman" pitchFamily="18" charset="0"/>
                        </a:rPr>
                        <a:t>терминдер</a:t>
                      </a:r>
                      <a:r>
                        <a:rPr lang="ru-RU" sz="1400" baseline="0" dirty="0" smtClean="0">
                          <a:latin typeface="Times New Roman" pitchFamily="18" charset="0"/>
                          <a:cs typeface="Times New Roman" pitchFamily="18" charset="0"/>
                        </a:rPr>
                        <a:t> мен </a:t>
                      </a:r>
                      <a:r>
                        <a:rPr lang="ru-RU" sz="1400" baseline="0" dirty="0" err="1" smtClean="0">
                          <a:latin typeface="Times New Roman" pitchFamily="18" charset="0"/>
                          <a:cs typeface="Times New Roman" pitchFamily="18" charset="0"/>
                        </a:rPr>
                        <a:t>ұғымдар</a:t>
                      </a:r>
                      <a:r>
                        <a:rPr lang="ru-RU" sz="1400" baseline="0" dirty="0" smtClean="0">
                          <a:latin typeface="Times New Roman" pitchFamily="18" charset="0"/>
                          <a:cs typeface="Times New Roman" pitchFamily="18" charset="0"/>
                        </a:rPr>
                        <a:t> </a:t>
                      </a:r>
                      <a:r>
                        <a:rPr lang="ru-RU" sz="1400" baseline="0" dirty="0" err="1" smtClean="0">
                          <a:latin typeface="Times New Roman" pitchFamily="18" charset="0"/>
                          <a:cs typeface="Times New Roman" pitchFamily="18" charset="0"/>
                        </a:rPr>
                        <a:t>бойынша</a:t>
                      </a:r>
                      <a:r>
                        <a:rPr lang="ru-RU" sz="1400" baseline="0" dirty="0" smtClean="0">
                          <a:latin typeface="Times New Roman" pitchFamily="18" charset="0"/>
                          <a:cs typeface="Times New Roman" pitchFamily="18" charset="0"/>
                        </a:rPr>
                        <a:t> </a:t>
                      </a:r>
                      <a:r>
                        <a:rPr lang="ru-RU" sz="1400" b="1" i="1" baseline="0" dirty="0" err="1" smtClean="0">
                          <a:solidFill>
                            <a:srgbClr val="C00000"/>
                          </a:solidFill>
                          <a:latin typeface="Times New Roman" pitchFamily="18" charset="0"/>
                          <a:cs typeface="Times New Roman" pitchFamily="18" charset="0"/>
                        </a:rPr>
                        <a:t>қарапайым</a:t>
                      </a:r>
                      <a:r>
                        <a:rPr lang="ru-RU" sz="1400" b="1" i="1" baseline="0" dirty="0" smtClean="0">
                          <a:solidFill>
                            <a:srgbClr val="C00000"/>
                          </a:solidFill>
                          <a:latin typeface="Times New Roman" pitchFamily="18" charset="0"/>
                          <a:cs typeface="Times New Roman" pitchFamily="18" charset="0"/>
                        </a:rPr>
                        <a:t> </a:t>
                      </a:r>
                      <a:r>
                        <a:rPr lang="ru-RU" sz="1400" b="1" i="1" baseline="0" dirty="0" err="1" smtClean="0">
                          <a:solidFill>
                            <a:srgbClr val="C00000"/>
                          </a:solidFill>
                          <a:latin typeface="Times New Roman" pitchFamily="18" charset="0"/>
                          <a:cs typeface="Times New Roman" pitchFamily="18" charset="0"/>
                        </a:rPr>
                        <a:t>білімін</a:t>
                      </a:r>
                      <a:r>
                        <a:rPr lang="ru-RU" sz="1400" b="1" i="1" baseline="0" dirty="0" smtClean="0">
                          <a:solidFill>
                            <a:srgbClr val="C00000"/>
                          </a:solidFill>
                          <a:latin typeface="Times New Roman" pitchFamily="18" charset="0"/>
                          <a:cs typeface="Times New Roman" pitchFamily="18" charset="0"/>
                        </a:rPr>
                        <a:t> </a:t>
                      </a:r>
                      <a:r>
                        <a:rPr lang="ru-RU" sz="1400" b="1" i="1" baseline="0" dirty="0" err="1" smtClean="0">
                          <a:solidFill>
                            <a:srgbClr val="C00000"/>
                          </a:solidFill>
                          <a:latin typeface="Times New Roman" pitchFamily="18" charset="0"/>
                          <a:cs typeface="Times New Roman" pitchFamily="18" charset="0"/>
                        </a:rPr>
                        <a:t>және</a:t>
                      </a:r>
                      <a:r>
                        <a:rPr lang="ru-RU" sz="1400" b="1" i="1" baseline="0" dirty="0" smtClean="0">
                          <a:solidFill>
                            <a:srgbClr val="C00000"/>
                          </a:solidFill>
                          <a:latin typeface="Times New Roman" pitchFamily="18" charset="0"/>
                          <a:cs typeface="Times New Roman" pitchFamily="18" charset="0"/>
                        </a:rPr>
                        <a:t> </a:t>
                      </a:r>
                      <a:r>
                        <a:rPr lang="ru-RU" sz="1400" b="1" i="1" baseline="0" dirty="0" err="1" smtClean="0">
                          <a:solidFill>
                            <a:srgbClr val="C00000"/>
                          </a:solidFill>
                          <a:latin typeface="Times New Roman" pitchFamily="18" charset="0"/>
                          <a:cs typeface="Times New Roman" pitchFamily="18" charset="0"/>
                        </a:rPr>
                        <a:t>түсінігін</a:t>
                      </a:r>
                      <a:r>
                        <a:rPr lang="ru-RU" sz="1400" b="1" i="1" baseline="0" dirty="0" smtClean="0">
                          <a:solidFill>
                            <a:srgbClr val="C00000"/>
                          </a:solidFill>
                          <a:latin typeface="Times New Roman" pitchFamily="18" charset="0"/>
                          <a:cs typeface="Times New Roman" pitchFamily="18" charset="0"/>
                        </a:rPr>
                        <a:t> </a:t>
                      </a:r>
                      <a:r>
                        <a:rPr lang="ru-RU" sz="1400" baseline="0" dirty="0" err="1" smtClean="0">
                          <a:latin typeface="Times New Roman" pitchFamily="18" charset="0"/>
                          <a:cs typeface="Times New Roman" pitchFamily="18" charset="0"/>
                        </a:rPr>
                        <a:t>көрсетеді</a:t>
                      </a:r>
                      <a:r>
                        <a:rPr lang="ru-RU" sz="1400" baseline="0" dirty="0" smtClean="0">
                          <a:latin typeface="Times New Roman" pitchFamily="18" charset="0"/>
                          <a:cs typeface="Times New Roman"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ru-RU" sz="1400" b="1" i="1" dirty="0" err="1" smtClean="0">
                          <a:solidFill>
                            <a:srgbClr val="C00000"/>
                          </a:solidFill>
                          <a:latin typeface="Times New Roman" pitchFamily="18" charset="0"/>
                          <a:cs typeface="Times New Roman" pitchFamily="18" charset="0"/>
                        </a:rPr>
                        <a:t>жай</a:t>
                      </a:r>
                      <a:r>
                        <a:rPr lang="ru-RU" sz="1400" b="1" i="1" dirty="0" smtClean="0">
                          <a:solidFill>
                            <a:srgbClr val="C00000"/>
                          </a:solidFill>
                          <a:latin typeface="Times New Roman" pitchFamily="18" charset="0"/>
                          <a:cs typeface="Times New Roman" pitchFamily="18" charset="0"/>
                        </a:rPr>
                        <a:t> </a:t>
                      </a:r>
                      <a:r>
                        <a:rPr lang="ru-RU" sz="1400" b="1" i="1" dirty="0" err="1" smtClean="0">
                          <a:solidFill>
                            <a:srgbClr val="C00000"/>
                          </a:solidFill>
                          <a:latin typeface="Times New Roman" pitchFamily="18" charset="0"/>
                          <a:cs typeface="Times New Roman" pitchFamily="18" charset="0"/>
                        </a:rPr>
                        <a:t>тапсырмаларды</a:t>
                      </a:r>
                      <a:r>
                        <a:rPr lang="ru-RU" sz="1400" b="1" i="1" dirty="0" smtClean="0">
                          <a:solidFill>
                            <a:srgbClr val="C00000"/>
                          </a:solidFill>
                          <a:latin typeface="Times New Roman" pitchFamily="18" charset="0"/>
                          <a:cs typeface="Times New Roman" pitchFamily="18" charset="0"/>
                        </a:rPr>
                        <a:t> </a:t>
                      </a:r>
                      <a:r>
                        <a:rPr lang="ru-RU" sz="1400" dirty="0" err="1" smtClean="0">
                          <a:latin typeface="Times New Roman" pitchFamily="18" charset="0"/>
                          <a:cs typeface="Times New Roman" pitchFamily="18" charset="0"/>
                        </a:rPr>
                        <a:t>орындайды</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және</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тікелей</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нұсқаулықтарға</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сай</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орындау</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рәсімдеріне</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ілеседі</a:t>
                      </a:r>
                      <a:endParaRPr lang="ru-RU" sz="1400"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err="1" smtClean="0">
                          <a:latin typeface="Times New Roman" pitchFamily="18" charset="0"/>
                          <a:cs typeface="Times New Roman" pitchFamily="18" charset="0"/>
                        </a:rPr>
                        <a:t>ақпаратты</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ұсынудың</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әр</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түрлі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формаларының</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кестелер</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графиктер</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және</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диаграммалар</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негізінде</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жай</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қорытынды</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қалыптастырады</a:t>
                      </a:r>
                      <a:r>
                        <a:rPr lang="ru-RU" sz="1400" dirty="0" smtClean="0">
                          <a:latin typeface="Times New Roman" pitchFamily="18" charset="0"/>
                          <a:cs typeface="Times New Roman" pitchFamily="18"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err="1" smtClean="0">
                          <a:latin typeface="Times New Roman" pitchFamily="18" charset="0"/>
                          <a:cs typeface="Times New Roman" pitchFamily="18" charset="0"/>
                        </a:rPr>
                        <a:t>жай</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тапсырмалардағы</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үлгілерді</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ажыратады</a:t>
                      </a:r>
                      <a:endParaRPr lang="ru-RU" sz="1400" dirty="0" smtClean="0">
                        <a:latin typeface="Times New Roman" pitchFamily="18" charset="0"/>
                        <a:cs typeface="Times New Roman" pitchFamily="18" charset="0"/>
                      </a:endParaRP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a:latin typeface="Times New Roman" pitchFamily="18" charset="0"/>
                        <a:cs typeface="Times New Roman" pitchFamily="18" charset="0"/>
                      </a:endParaRPr>
                    </a:p>
                  </a:txBody>
                  <a:tcPr/>
                </a:tc>
                <a:tc hMerge="1">
                  <a:txBody>
                    <a:bodyPr/>
                    <a:lstStyle/>
                    <a:p>
                      <a:endParaRPr lang="ru-RU" sz="1200" dirty="0">
                        <a:latin typeface="Times New Roman" pitchFamily="18" charset="0"/>
                        <a:cs typeface="Times New Roman" pitchFamily="18" charset="0"/>
                      </a:endParaRPr>
                    </a:p>
                  </a:txBody>
                  <a:tcPr/>
                </a:tc>
                <a:tc hMerge="1">
                  <a:txBody>
                    <a:bodyPr/>
                    <a:lstStyle/>
                    <a:p>
                      <a:endParaRPr lang="ru-RU" sz="1200" dirty="0">
                        <a:latin typeface="Times New Roman" pitchFamily="18" charset="0"/>
                        <a:cs typeface="Times New Roman" pitchFamily="18" charset="0"/>
                      </a:endParaRPr>
                    </a:p>
                  </a:txBody>
                  <a:tcPr/>
                </a:tc>
                <a:tc hMerge="1">
                  <a:txBody>
                    <a:bodyPr/>
                    <a:lstStyle/>
                    <a:p>
                      <a:pPr algn="ctr"/>
                      <a:endParaRPr lang="ru-RU" sz="1200" dirty="0">
                        <a:latin typeface="Times New Roman" pitchFamily="18" charset="0"/>
                        <a:cs typeface="Times New Roman" pitchFamily="18" charset="0"/>
                      </a:endParaRPr>
                    </a:p>
                  </a:txBody>
                  <a:tcPr/>
                </a:tc>
                <a:tc>
                  <a:txBody>
                    <a:bodyPr/>
                    <a:lstStyle/>
                    <a:p>
                      <a:pPr algn="ctr"/>
                      <a:endParaRPr lang="ru-RU" sz="1400" dirty="0" smtClean="0">
                        <a:latin typeface="Times New Roman" pitchFamily="18" charset="0"/>
                        <a:cs typeface="Times New Roman" pitchFamily="18" charset="0"/>
                      </a:endParaRPr>
                    </a:p>
                    <a:p>
                      <a:pPr algn="ctr"/>
                      <a:r>
                        <a:rPr lang="ru-RU" sz="1400" dirty="0" smtClean="0">
                          <a:latin typeface="Times New Roman" pitchFamily="18" charset="0"/>
                          <a:cs typeface="Times New Roman" pitchFamily="18" charset="0"/>
                        </a:rPr>
                        <a:t>1 -2 </a:t>
                      </a:r>
                    </a:p>
                    <a:p>
                      <a:pPr algn="ctr"/>
                      <a:r>
                        <a:rPr lang="ru-RU" sz="1400" dirty="0" err="1" smtClean="0">
                          <a:latin typeface="Times New Roman" pitchFamily="18" charset="0"/>
                          <a:cs typeface="Times New Roman" pitchFamily="18" charset="0"/>
                        </a:rPr>
                        <a:t>бағаларына</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сәйкес</a:t>
                      </a:r>
                      <a:endParaRPr lang="ru-RU" sz="1400" dirty="0" smtClean="0">
                        <a:latin typeface="Times New Roman" pitchFamily="18" charset="0"/>
                        <a:cs typeface="Times New Roman" pitchFamily="18" charset="0"/>
                      </a:endParaRPr>
                    </a:p>
                    <a:p>
                      <a:pPr algn="ctr"/>
                      <a:endParaRPr lang="ru-RU" sz="1400" dirty="0">
                        <a:latin typeface="Times New Roman" pitchFamily="18" charset="0"/>
                        <a:cs typeface="Times New Roman" pitchFamily="18" charset="0"/>
                      </a:endParaRPr>
                    </a:p>
                  </a:txBody>
                  <a:tcPr/>
                </a:tc>
              </a:tr>
              <a:tr h="1579773">
                <a:tc>
                  <a:txBody>
                    <a:bodyPr/>
                    <a:lstStyle/>
                    <a:p>
                      <a:r>
                        <a:rPr lang="ru-RU" sz="1400" dirty="0" err="1" smtClean="0">
                          <a:latin typeface="Times New Roman" pitchFamily="18" charset="0"/>
                          <a:cs typeface="Times New Roman" pitchFamily="18" charset="0"/>
                        </a:rPr>
                        <a:t>Орташа</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деңгей</a:t>
                      </a:r>
                      <a:endParaRPr lang="ru-RU" sz="1400" baseline="0" dirty="0" smtClean="0">
                        <a:latin typeface="Times New Roman" pitchFamily="18" charset="0"/>
                        <a:cs typeface="Times New Roman" pitchFamily="18" charset="0"/>
                      </a:endParaRPr>
                    </a:p>
                  </a:txBody>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err="1" smtClean="0">
                          <a:latin typeface="Times New Roman" pitchFamily="18" charset="0"/>
                          <a:cs typeface="Times New Roman" pitchFamily="18" charset="0"/>
                        </a:rPr>
                        <a:t>пәндік</a:t>
                      </a:r>
                      <a:r>
                        <a:rPr lang="ru-RU" sz="1400" baseline="0" dirty="0" smtClean="0">
                          <a:latin typeface="Times New Roman" pitchFamily="18" charset="0"/>
                          <a:cs typeface="Times New Roman" pitchFamily="18" charset="0"/>
                        </a:rPr>
                        <a:t> </a:t>
                      </a:r>
                      <a:r>
                        <a:rPr lang="ru-RU" sz="1400" baseline="0" dirty="0" err="1" smtClean="0">
                          <a:latin typeface="Times New Roman" pitchFamily="18" charset="0"/>
                          <a:cs typeface="Times New Roman" pitchFamily="18" charset="0"/>
                        </a:rPr>
                        <a:t>терминдер</a:t>
                      </a:r>
                      <a:r>
                        <a:rPr lang="ru-RU" sz="1400" baseline="0" dirty="0" smtClean="0">
                          <a:latin typeface="Times New Roman" pitchFamily="18" charset="0"/>
                          <a:cs typeface="Times New Roman" pitchFamily="18" charset="0"/>
                        </a:rPr>
                        <a:t> мен </a:t>
                      </a:r>
                      <a:r>
                        <a:rPr lang="ru-RU" sz="1400" baseline="0" dirty="0" err="1" smtClean="0">
                          <a:latin typeface="Times New Roman" pitchFamily="18" charset="0"/>
                          <a:cs typeface="Times New Roman" pitchFamily="18" charset="0"/>
                        </a:rPr>
                        <a:t>ұғымдар</a:t>
                      </a:r>
                      <a:r>
                        <a:rPr lang="ru-RU" sz="1400" baseline="0" dirty="0" smtClean="0">
                          <a:latin typeface="Times New Roman" pitchFamily="18" charset="0"/>
                          <a:cs typeface="Times New Roman" pitchFamily="18" charset="0"/>
                        </a:rPr>
                        <a:t> </a:t>
                      </a:r>
                      <a:r>
                        <a:rPr lang="ru-RU" sz="1400" baseline="0" dirty="0" err="1" smtClean="0">
                          <a:latin typeface="Times New Roman" pitchFamily="18" charset="0"/>
                          <a:cs typeface="Times New Roman" pitchFamily="18" charset="0"/>
                        </a:rPr>
                        <a:t>бойынша</a:t>
                      </a:r>
                      <a:r>
                        <a:rPr lang="ru-RU" sz="1400" baseline="0" dirty="0" smtClean="0">
                          <a:latin typeface="Times New Roman" pitchFamily="18" charset="0"/>
                          <a:cs typeface="Times New Roman" pitchFamily="18" charset="0"/>
                        </a:rPr>
                        <a:t> </a:t>
                      </a:r>
                      <a:r>
                        <a:rPr lang="ru-RU" sz="1400" b="1" i="1" baseline="0" dirty="0" err="1" smtClean="0">
                          <a:solidFill>
                            <a:srgbClr val="C00000"/>
                          </a:solidFill>
                          <a:latin typeface="Times New Roman" pitchFamily="18" charset="0"/>
                          <a:cs typeface="Times New Roman" pitchFamily="18" charset="0"/>
                        </a:rPr>
                        <a:t>жеткілікті</a:t>
                      </a:r>
                      <a:r>
                        <a:rPr lang="ru-RU" sz="1400" b="1" i="1" baseline="0" dirty="0" smtClean="0">
                          <a:solidFill>
                            <a:srgbClr val="C00000"/>
                          </a:solidFill>
                          <a:latin typeface="Times New Roman" pitchFamily="18" charset="0"/>
                          <a:cs typeface="Times New Roman" pitchFamily="18" charset="0"/>
                        </a:rPr>
                        <a:t> </a:t>
                      </a:r>
                      <a:r>
                        <a:rPr lang="ru-RU" sz="1400" b="1" i="1" baseline="0" dirty="0" err="1" smtClean="0">
                          <a:solidFill>
                            <a:srgbClr val="C00000"/>
                          </a:solidFill>
                          <a:latin typeface="Times New Roman" pitchFamily="18" charset="0"/>
                          <a:cs typeface="Times New Roman" pitchFamily="18" charset="0"/>
                        </a:rPr>
                        <a:t>білімін</a:t>
                      </a:r>
                      <a:r>
                        <a:rPr lang="ru-RU" sz="1400" b="1" i="1" baseline="0" dirty="0" smtClean="0">
                          <a:solidFill>
                            <a:srgbClr val="C00000"/>
                          </a:solidFill>
                          <a:latin typeface="Times New Roman" pitchFamily="18" charset="0"/>
                          <a:cs typeface="Times New Roman" pitchFamily="18" charset="0"/>
                        </a:rPr>
                        <a:t> </a:t>
                      </a:r>
                      <a:r>
                        <a:rPr lang="ru-RU" sz="1400" b="1" i="1" baseline="0" dirty="0" err="1" smtClean="0">
                          <a:solidFill>
                            <a:srgbClr val="C00000"/>
                          </a:solidFill>
                          <a:latin typeface="Times New Roman" pitchFamily="18" charset="0"/>
                          <a:cs typeface="Times New Roman" pitchFamily="18" charset="0"/>
                        </a:rPr>
                        <a:t>және</a:t>
                      </a:r>
                      <a:r>
                        <a:rPr lang="ru-RU" sz="1400" b="1" i="1" baseline="0" dirty="0" smtClean="0">
                          <a:solidFill>
                            <a:srgbClr val="C00000"/>
                          </a:solidFill>
                          <a:latin typeface="Times New Roman" pitchFamily="18" charset="0"/>
                          <a:cs typeface="Times New Roman" pitchFamily="18" charset="0"/>
                        </a:rPr>
                        <a:t> </a:t>
                      </a:r>
                      <a:r>
                        <a:rPr lang="ru-RU" sz="1400" b="1" i="1" baseline="0" dirty="0" err="1" smtClean="0">
                          <a:solidFill>
                            <a:srgbClr val="C00000"/>
                          </a:solidFill>
                          <a:latin typeface="Times New Roman" pitchFamily="18" charset="0"/>
                          <a:cs typeface="Times New Roman" pitchFamily="18" charset="0"/>
                        </a:rPr>
                        <a:t>түсінігін</a:t>
                      </a:r>
                      <a:r>
                        <a:rPr lang="ru-RU" sz="1400" b="1" i="1" baseline="0" dirty="0" smtClean="0">
                          <a:solidFill>
                            <a:srgbClr val="C00000"/>
                          </a:solidFill>
                          <a:latin typeface="Times New Roman" pitchFamily="18" charset="0"/>
                          <a:cs typeface="Times New Roman" pitchFamily="18" charset="0"/>
                        </a:rPr>
                        <a:t> </a:t>
                      </a:r>
                      <a:r>
                        <a:rPr lang="ru-RU" sz="1400" baseline="0" dirty="0" err="1" smtClean="0">
                          <a:latin typeface="Times New Roman" pitchFamily="18" charset="0"/>
                          <a:cs typeface="Times New Roman" pitchFamily="18" charset="0"/>
                        </a:rPr>
                        <a:t>көрсетеді</a:t>
                      </a:r>
                      <a:r>
                        <a:rPr lang="ru-RU" sz="1400" baseline="0" dirty="0" smtClean="0">
                          <a:latin typeface="Times New Roman" pitchFamily="18" charset="0"/>
                          <a:cs typeface="Times New Roman" pitchFamily="18" charset="0"/>
                        </a:rPr>
                        <a:t> </a:t>
                      </a:r>
                      <a:endParaRPr lang="ru-RU" sz="1400" dirty="0">
                        <a:latin typeface="Times New Roman" pitchFamily="18" charset="0"/>
                        <a:cs typeface="Times New Roman" pitchFamily="18" charset="0"/>
                      </a:endParaRPr>
                    </a:p>
                    <a:p>
                      <a:r>
                        <a:rPr lang="ru-RU" sz="1400" b="1" i="1" dirty="0" err="1" smtClean="0">
                          <a:solidFill>
                            <a:srgbClr val="C00000"/>
                          </a:solidFill>
                          <a:latin typeface="Times New Roman" pitchFamily="18" charset="0"/>
                          <a:cs typeface="Times New Roman" pitchFamily="18" charset="0"/>
                        </a:rPr>
                        <a:t>әдеттегі</a:t>
                      </a:r>
                      <a:r>
                        <a:rPr lang="ru-RU" sz="1400" b="1" i="1" dirty="0" smtClean="0">
                          <a:solidFill>
                            <a:srgbClr val="C00000"/>
                          </a:solidFill>
                          <a:latin typeface="Times New Roman" pitchFamily="18" charset="0"/>
                          <a:cs typeface="Times New Roman" pitchFamily="18" charset="0"/>
                        </a:rPr>
                        <a:t> </a:t>
                      </a:r>
                      <a:r>
                        <a:rPr lang="ru-RU" sz="1400" b="1" i="1" dirty="0" err="1" smtClean="0">
                          <a:solidFill>
                            <a:srgbClr val="C00000"/>
                          </a:solidFill>
                          <a:latin typeface="Times New Roman" pitchFamily="18" charset="0"/>
                          <a:cs typeface="Times New Roman" pitchFamily="18" charset="0"/>
                        </a:rPr>
                        <a:t>тапсырмаларды</a:t>
                      </a:r>
                      <a:r>
                        <a:rPr lang="ru-RU" sz="1400" b="1" i="1" dirty="0" smtClean="0">
                          <a:solidFill>
                            <a:srgbClr val="C00000"/>
                          </a:solidFill>
                          <a:latin typeface="Times New Roman" pitchFamily="18" charset="0"/>
                          <a:cs typeface="Times New Roman" pitchFamily="18" charset="0"/>
                        </a:rPr>
                        <a:t> </a:t>
                      </a:r>
                      <a:r>
                        <a:rPr lang="ru-RU" sz="1400" dirty="0" err="1" smtClean="0">
                          <a:latin typeface="Times New Roman" pitchFamily="18" charset="0"/>
                          <a:cs typeface="Times New Roman" pitchFamily="18" charset="0"/>
                        </a:rPr>
                        <a:t>орындайды</a:t>
                      </a:r>
                      <a:r>
                        <a:rPr lang="ru-RU" sz="1400" dirty="0" smtClean="0">
                          <a:latin typeface="Times New Roman" pitchFamily="18" charset="0"/>
                          <a:cs typeface="Times New Roman" pitchFamily="18" charset="0"/>
                        </a:rPr>
                        <a:t>,</a:t>
                      </a:r>
                      <a:r>
                        <a:rPr lang="ru-RU" sz="1400" baseline="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таныс</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және</a:t>
                      </a:r>
                      <a:r>
                        <a:rPr lang="ru-RU" sz="1400" baseline="0" dirty="0" smtClean="0">
                          <a:latin typeface="Times New Roman" pitchFamily="18" charset="0"/>
                          <a:cs typeface="Times New Roman" pitchFamily="18" charset="0"/>
                        </a:rPr>
                        <a:t> </a:t>
                      </a:r>
                      <a:r>
                        <a:rPr lang="ru-RU" sz="1400" baseline="0" dirty="0" err="1" smtClean="0">
                          <a:latin typeface="Times New Roman" pitchFamily="18" charset="0"/>
                          <a:cs typeface="Times New Roman" pitchFamily="18" charset="0"/>
                        </a:rPr>
                        <a:t>кейбір</a:t>
                      </a:r>
                      <a:r>
                        <a:rPr lang="ru-RU" sz="1400" baseline="0" dirty="0" smtClean="0">
                          <a:latin typeface="Times New Roman" pitchFamily="18" charset="0"/>
                          <a:cs typeface="Times New Roman" pitchFamily="18" charset="0"/>
                        </a:rPr>
                        <a:t> </a:t>
                      </a:r>
                      <a:r>
                        <a:rPr lang="ru-RU" sz="1400" baseline="0" dirty="0" err="1" smtClean="0">
                          <a:latin typeface="Times New Roman" pitchFamily="18" charset="0"/>
                          <a:cs typeface="Times New Roman" pitchFamily="18" charset="0"/>
                        </a:rPr>
                        <a:t>таныс</a:t>
                      </a:r>
                      <a:r>
                        <a:rPr lang="ru-RU" sz="1400" baseline="0" dirty="0" smtClean="0">
                          <a:latin typeface="Times New Roman" pitchFamily="18" charset="0"/>
                          <a:cs typeface="Times New Roman" pitchFamily="18" charset="0"/>
                        </a:rPr>
                        <a:t> </a:t>
                      </a:r>
                      <a:r>
                        <a:rPr lang="ru-RU" sz="1400" baseline="0" dirty="0" err="1" smtClean="0">
                          <a:latin typeface="Times New Roman" pitchFamily="18" charset="0"/>
                          <a:cs typeface="Times New Roman" pitchFamily="18" charset="0"/>
                        </a:rPr>
                        <a:t>емес</a:t>
                      </a:r>
                      <a:r>
                        <a:rPr lang="ru-RU" sz="1400" baseline="0" dirty="0" smtClean="0">
                          <a:latin typeface="Times New Roman" pitchFamily="18" charset="0"/>
                          <a:cs typeface="Times New Roman" pitchFamily="18" charset="0"/>
                        </a:rPr>
                        <a:t> </a:t>
                      </a:r>
                      <a:r>
                        <a:rPr lang="ru-RU" sz="1400" baseline="0" dirty="0" err="1" smtClean="0">
                          <a:latin typeface="Times New Roman" pitchFamily="18" charset="0"/>
                          <a:cs typeface="Times New Roman" pitchFamily="18" charset="0"/>
                        </a:rPr>
                        <a:t>жағдайларда</a:t>
                      </a:r>
                      <a:r>
                        <a:rPr lang="ru-RU" sz="1400" baseline="0" dirty="0" smtClean="0">
                          <a:latin typeface="Times New Roman" pitchFamily="18" charset="0"/>
                          <a:cs typeface="Times New Roman" pitchFamily="18" charset="0"/>
                        </a:rPr>
                        <a:t> </a:t>
                      </a:r>
                      <a:r>
                        <a:rPr lang="ru-RU" sz="1400" baseline="0" dirty="0" err="1" smtClean="0">
                          <a:latin typeface="Times New Roman" pitchFamily="18" charset="0"/>
                          <a:cs typeface="Times New Roman" pitchFamily="18" charset="0"/>
                        </a:rPr>
                        <a:t>білімін</a:t>
                      </a:r>
                      <a:r>
                        <a:rPr lang="ru-RU" sz="1400" baseline="0" dirty="0" smtClean="0">
                          <a:latin typeface="Times New Roman" pitchFamily="18" charset="0"/>
                          <a:cs typeface="Times New Roman" pitchFamily="18" charset="0"/>
                        </a:rPr>
                        <a:t> </a:t>
                      </a:r>
                      <a:r>
                        <a:rPr lang="ru-RU" sz="1400" baseline="0" dirty="0" err="1" smtClean="0">
                          <a:latin typeface="Times New Roman" pitchFamily="18" charset="0"/>
                          <a:cs typeface="Times New Roman" pitchFamily="18" charset="0"/>
                        </a:rPr>
                        <a:t>сәтті</a:t>
                      </a:r>
                      <a:r>
                        <a:rPr lang="ru-RU" sz="1400" baseline="0" dirty="0" smtClean="0">
                          <a:latin typeface="Times New Roman" pitchFamily="18" charset="0"/>
                          <a:cs typeface="Times New Roman" pitchFamily="18" charset="0"/>
                        </a:rPr>
                        <a:t> </a:t>
                      </a:r>
                      <a:r>
                        <a:rPr lang="ru-RU" sz="1400" baseline="0" dirty="0" err="1" smtClean="0">
                          <a:latin typeface="Times New Roman" pitchFamily="18" charset="0"/>
                          <a:cs typeface="Times New Roman" pitchFamily="18" charset="0"/>
                        </a:rPr>
                        <a:t>түрде</a:t>
                      </a:r>
                      <a:r>
                        <a:rPr lang="ru-RU" sz="1400" baseline="0" dirty="0" smtClean="0">
                          <a:latin typeface="Times New Roman" pitchFamily="18" charset="0"/>
                          <a:cs typeface="Times New Roman" pitchFamily="18" charset="0"/>
                        </a:rPr>
                        <a:t> </a:t>
                      </a:r>
                      <a:r>
                        <a:rPr lang="ru-RU" sz="1400" baseline="0" dirty="0" err="1" smtClean="0">
                          <a:latin typeface="Times New Roman" pitchFamily="18" charset="0"/>
                          <a:cs typeface="Times New Roman" pitchFamily="18" charset="0"/>
                        </a:rPr>
                        <a:t>қолданады</a:t>
                      </a:r>
                      <a:endParaRPr lang="ru-RU" sz="1400" b="0" dirty="0">
                        <a:latin typeface="Times New Roman" pitchFamily="18" charset="0"/>
                        <a:cs typeface="Times New Roman" pitchFamily="18" charset="0"/>
                      </a:endParaRPr>
                    </a:p>
                    <a:p>
                      <a:r>
                        <a:rPr lang="ru-RU" sz="1400" b="0" i="0" dirty="0" err="1" smtClean="0">
                          <a:solidFill>
                            <a:schemeClr val="tx1"/>
                          </a:solidFill>
                          <a:latin typeface="Times New Roman" pitchFamily="18" charset="0"/>
                          <a:cs typeface="Times New Roman" pitchFamily="18" charset="0"/>
                        </a:rPr>
                        <a:t>ақпаратты</a:t>
                      </a:r>
                      <a:r>
                        <a:rPr lang="ru-RU" sz="1400" b="0" i="0" dirty="0" smtClean="0">
                          <a:solidFill>
                            <a:schemeClr val="tx1"/>
                          </a:solidFill>
                          <a:latin typeface="Times New Roman" pitchFamily="18" charset="0"/>
                          <a:cs typeface="Times New Roman" pitchFamily="18" charset="0"/>
                        </a:rPr>
                        <a:t> </a:t>
                      </a:r>
                      <a:r>
                        <a:rPr lang="ru-RU" sz="1400" b="0" i="0" dirty="0" err="1" smtClean="0">
                          <a:solidFill>
                            <a:schemeClr val="tx1"/>
                          </a:solidFill>
                          <a:latin typeface="Times New Roman" pitchFamily="18" charset="0"/>
                          <a:cs typeface="Times New Roman" pitchFamily="18" charset="0"/>
                        </a:rPr>
                        <a:t>жалпылайды</a:t>
                      </a:r>
                      <a:r>
                        <a:rPr lang="ru-RU" sz="1400" b="0" i="0" dirty="0" smtClean="0">
                          <a:solidFill>
                            <a:schemeClr val="tx1"/>
                          </a:solidFill>
                          <a:latin typeface="Times New Roman" pitchFamily="18" charset="0"/>
                          <a:cs typeface="Times New Roman" pitchFamily="18" charset="0"/>
                        </a:rPr>
                        <a:t> </a:t>
                      </a:r>
                      <a:r>
                        <a:rPr lang="ru-RU" sz="1400" b="0" i="0" dirty="0" err="1" smtClean="0">
                          <a:solidFill>
                            <a:schemeClr val="tx1"/>
                          </a:solidFill>
                          <a:latin typeface="Times New Roman" pitchFamily="18" charset="0"/>
                          <a:cs typeface="Times New Roman" pitchFamily="18" charset="0"/>
                        </a:rPr>
                        <a:t>және</a:t>
                      </a:r>
                      <a:r>
                        <a:rPr lang="ru-RU" sz="1400" b="0" i="0" dirty="0" smtClean="0">
                          <a:solidFill>
                            <a:schemeClr val="tx1"/>
                          </a:solidFill>
                          <a:latin typeface="Times New Roman" pitchFamily="18" charset="0"/>
                          <a:cs typeface="Times New Roman" pitchFamily="18" charset="0"/>
                        </a:rPr>
                        <a:t> </a:t>
                      </a:r>
                      <a:r>
                        <a:rPr lang="ru-RU" sz="1400" b="1" i="1" dirty="0" err="1" smtClean="0">
                          <a:solidFill>
                            <a:srgbClr val="C00000"/>
                          </a:solidFill>
                          <a:latin typeface="Times New Roman" pitchFamily="18" charset="0"/>
                          <a:cs typeface="Times New Roman" pitchFamily="18" charset="0"/>
                        </a:rPr>
                        <a:t>ішінара</a:t>
                      </a:r>
                      <a:r>
                        <a:rPr lang="ru-RU" sz="1400" b="1" i="1" dirty="0" smtClean="0">
                          <a:solidFill>
                            <a:srgbClr val="C00000"/>
                          </a:solidFill>
                          <a:latin typeface="Times New Roman" pitchFamily="18" charset="0"/>
                          <a:cs typeface="Times New Roman" pitchFamily="18" charset="0"/>
                        </a:rPr>
                        <a:t> </a:t>
                      </a:r>
                      <a:r>
                        <a:rPr lang="ru-RU" sz="1400" b="1" i="1" dirty="0" err="1" smtClean="0">
                          <a:solidFill>
                            <a:srgbClr val="C00000"/>
                          </a:solidFill>
                          <a:latin typeface="Times New Roman" pitchFamily="18" charset="0"/>
                          <a:cs typeface="Times New Roman" pitchFamily="18" charset="0"/>
                        </a:rPr>
                        <a:t>негіздей</a:t>
                      </a:r>
                      <a:r>
                        <a:rPr lang="ru-RU" sz="1400" b="1" i="1" dirty="0" smtClean="0">
                          <a:solidFill>
                            <a:srgbClr val="C00000"/>
                          </a:solidFill>
                          <a:latin typeface="Times New Roman" pitchFamily="18" charset="0"/>
                          <a:cs typeface="Times New Roman" pitchFamily="18" charset="0"/>
                        </a:rPr>
                        <a:t> </a:t>
                      </a:r>
                      <a:r>
                        <a:rPr lang="ru-RU" sz="1400" b="0" i="0" dirty="0" err="1" smtClean="0">
                          <a:solidFill>
                            <a:schemeClr val="tx1"/>
                          </a:solidFill>
                          <a:latin typeface="Times New Roman" pitchFamily="18" charset="0"/>
                          <a:cs typeface="Times New Roman" pitchFamily="18" charset="0"/>
                        </a:rPr>
                        <a:t>отырып</a:t>
                      </a:r>
                      <a:r>
                        <a:rPr lang="ru-RU" sz="1400" b="0" i="0" dirty="0" smtClean="0">
                          <a:solidFill>
                            <a:schemeClr val="tx1"/>
                          </a:solidFill>
                          <a:latin typeface="Times New Roman" pitchFamily="18" charset="0"/>
                          <a:cs typeface="Times New Roman" pitchFamily="18" charset="0"/>
                        </a:rPr>
                        <a:t> </a:t>
                      </a:r>
                      <a:r>
                        <a:rPr lang="ru-RU" sz="1400" b="0" i="0" dirty="0" err="1" smtClean="0">
                          <a:solidFill>
                            <a:schemeClr val="tx1"/>
                          </a:solidFill>
                          <a:latin typeface="Times New Roman" pitchFamily="18" charset="0"/>
                          <a:cs typeface="Times New Roman" pitchFamily="18" charset="0"/>
                        </a:rPr>
                        <a:t>қорытынды</a:t>
                      </a:r>
                      <a:r>
                        <a:rPr lang="ru-RU" sz="1400" b="0" i="0" dirty="0" smtClean="0">
                          <a:solidFill>
                            <a:schemeClr val="tx1"/>
                          </a:solidFill>
                          <a:latin typeface="Times New Roman" pitchFamily="18" charset="0"/>
                          <a:cs typeface="Times New Roman" pitchFamily="18" charset="0"/>
                        </a:rPr>
                        <a:t> </a:t>
                      </a:r>
                      <a:r>
                        <a:rPr lang="ru-RU" sz="1400" b="0" i="0" dirty="0" err="1" smtClean="0">
                          <a:solidFill>
                            <a:schemeClr val="tx1"/>
                          </a:solidFill>
                          <a:latin typeface="Times New Roman" pitchFamily="18" charset="0"/>
                          <a:cs typeface="Times New Roman" pitchFamily="18" charset="0"/>
                        </a:rPr>
                        <a:t>жасайды</a:t>
                      </a:r>
                      <a:r>
                        <a:rPr lang="ru-RU" sz="1400" b="0" i="0" dirty="0" smtClean="0">
                          <a:solidFill>
                            <a:schemeClr val="tx1"/>
                          </a:solidFill>
                          <a:latin typeface="Times New Roman" pitchFamily="18" charset="0"/>
                          <a:cs typeface="Times New Roman" pitchFamily="18" charset="0"/>
                        </a:rPr>
                        <a:t>, </a:t>
                      </a:r>
                      <a:r>
                        <a:rPr lang="ru-RU" sz="1400" b="0" i="0" dirty="0" err="1" smtClean="0">
                          <a:solidFill>
                            <a:schemeClr val="tx1"/>
                          </a:solidFill>
                          <a:latin typeface="Times New Roman" pitchFamily="18" charset="0"/>
                          <a:cs typeface="Times New Roman" pitchFamily="18" charset="0"/>
                        </a:rPr>
                        <a:t>алынған</a:t>
                      </a:r>
                      <a:r>
                        <a:rPr lang="ru-RU" sz="1400" b="0" i="0" dirty="0" smtClean="0">
                          <a:solidFill>
                            <a:schemeClr val="tx1"/>
                          </a:solidFill>
                          <a:latin typeface="Times New Roman" pitchFamily="18" charset="0"/>
                          <a:cs typeface="Times New Roman" pitchFamily="18" charset="0"/>
                        </a:rPr>
                        <a:t> </a:t>
                      </a:r>
                      <a:r>
                        <a:rPr lang="ru-RU" sz="1400" b="0" i="0" dirty="0" err="1" smtClean="0">
                          <a:solidFill>
                            <a:schemeClr val="tx1"/>
                          </a:solidFill>
                          <a:latin typeface="Times New Roman" pitchFamily="18" charset="0"/>
                          <a:cs typeface="Times New Roman" pitchFamily="18" charset="0"/>
                        </a:rPr>
                        <a:t>нәтижелерге</a:t>
                      </a:r>
                      <a:r>
                        <a:rPr lang="ru-RU" sz="1400" b="0" i="0" dirty="0" smtClean="0">
                          <a:solidFill>
                            <a:schemeClr val="tx1"/>
                          </a:solidFill>
                          <a:latin typeface="Times New Roman" pitchFamily="18" charset="0"/>
                          <a:cs typeface="Times New Roman" pitchFamily="18" charset="0"/>
                        </a:rPr>
                        <a:t> </a:t>
                      </a:r>
                      <a:r>
                        <a:rPr lang="ru-RU" sz="1400" b="0" i="0" dirty="0" err="1" smtClean="0">
                          <a:solidFill>
                            <a:schemeClr val="tx1"/>
                          </a:solidFill>
                          <a:latin typeface="Times New Roman" pitchFamily="18" charset="0"/>
                          <a:cs typeface="Times New Roman" pitchFamily="18" charset="0"/>
                        </a:rPr>
                        <a:t>қатысты</a:t>
                      </a:r>
                      <a:r>
                        <a:rPr lang="ru-RU" sz="1400" b="0" i="0" dirty="0" smtClean="0">
                          <a:solidFill>
                            <a:schemeClr val="tx1"/>
                          </a:solidFill>
                          <a:latin typeface="Times New Roman" pitchFamily="18" charset="0"/>
                          <a:cs typeface="Times New Roman" pitchFamily="18" charset="0"/>
                        </a:rPr>
                        <a:t> </a:t>
                      </a:r>
                      <a:r>
                        <a:rPr lang="ru-RU" sz="1400" b="0" i="0" dirty="0" err="1" smtClean="0">
                          <a:solidFill>
                            <a:schemeClr val="tx1"/>
                          </a:solidFill>
                          <a:latin typeface="Times New Roman" pitchFamily="18" charset="0"/>
                          <a:cs typeface="Times New Roman" pitchFamily="18" charset="0"/>
                        </a:rPr>
                        <a:t>аргументтерді</a:t>
                      </a:r>
                      <a:r>
                        <a:rPr lang="ru-RU" sz="1400" b="0" i="0" dirty="0" smtClean="0">
                          <a:solidFill>
                            <a:schemeClr val="tx1"/>
                          </a:solidFill>
                          <a:latin typeface="Times New Roman" pitchFamily="18" charset="0"/>
                          <a:cs typeface="Times New Roman" pitchFamily="18" charset="0"/>
                        </a:rPr>
                        <a:t> </a:t>
                      </a:r>
                      <a:r>
                        <a:rPr lang="ru-RU" sz="1400" b="0" i="0" dirty="0" err="1" smtClean="0">
                          <a:solidFill>
                            <a:schemeClr val="tx1"/>
                          </a:solidFill>
                          <a:latin typeface="Times New Roman" pitchFamily="18" charset="0"/>
                          <a:cs typeface="Times New Roman" pitchFamily="18" charset="0"/>
                        </a:rPr>
                        <a:t>келтіре</a:t>
                      </a:r>
                      <a:r>
                        <a:rPr lang="ru-RU" sz="1400" b="0" i="0" dirty="0" smtClean="0">
                          <a:solidFill>
                            <a:schemeClr val="tx1"/>
                          </a:solidFill>
                          <a:latin typeface="Times New Roman" pitchFamily="18" charset="0"/>
                          <a:cs typeface="Times New Roman" pitchFamily="18" charset="0"/>
                        </a:rPr>
                        <a:t> </a:t>
                      </a:r>
                      <a:r>
                        <a:rPr lang="ru-RU" sz="1400" b="0" i="0" dirty="0" err="1" smtClean="0">
                          <a:solidFill>
                            <a:schemeClr val="tx1"/>
                          </a:solidFill>
                          <a:latin typeface="Times New Roman" pitchFamily="18" charset="0"/>
                          <a:cs typeface="Times New Roman" pitchFamily="18" charset="0"/>
                        </a:rPr>
                        <a:t>алады</a:t>
                      </a:r>
                      <a:endParaRPr lang="ru-RU" sz="1400" b="0" dirty="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kk-KZ" sz="1400" b="1" i="1" dirty="0" smtClean="0">
                          <a:solidFill>
                            <a:srgbClr val="C00000"/>
                          </a:solidFill>
                          <a:latin typeface="Times New Roman" pitchFamily="18" charset="0"/>
                          <a:cs typeface="Times New Roman" pitchFamily="18" charset="0"/>
                        </a:rPr>
                        <a:t>әдеттегі</a:t>
                      </a:r>
                      <a:r>
                        <a:rPr lang="kk-KZ" sz="1400" i="1" dirty="0" smtClean="0">
                          <a:solidFill>
                            <a:srgbClr val="FF0000"/>
                          </a:solidFill>
                          <a:latin typeface="Times New Roman" pitchFamily="18" charset="0"/>
                          <a:cs typeface="Times New Roman" pitchFamily="18" charset="0"/>
                        </a:rPr>
                        <a:t> </a:t>
                      </a:r>
                      <a:r>
                        <a:rPr lang="kk-KZ" sz="1400" baseline="0" dirty="0" smtClean="0">
                          <a:latin typeface="Times New Roman" pitchFamily="18" charset="0"/>
                          <a:cs typeface="Times New Roman" pitchFamily="18" charset="0"/>
                        </a:rPr>
                        <a:t>тапсырмалардағы үлгілерді ажыратады, шешудің стандартты жолдарын ұсынады және қолданады </a:t>
                      </a:r>
                      <a:endParaRPr lang="ru-RU" sz="1400" dirty="0" smtClean="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kk-KZ" sz="1400" b="1" i="1" dirty="0" smtClean="0">
                          <a:solidFill>
                            <a:srgbClr val="C00000"/>
                          </a:solidFill>
                          <a:latin typeface="Times New Roman" pitchFamily="18" charset="0"/>
                          <a:cs typeface="Times New Roman" pitchFamily="18" charset="0"/>
                        </a:rPr>
                        <a:t>тапсырмалардың бекітілген жиынын </a:t>
                      </a:r>
                      <a:r>
                        <a:rPr lang="kk-KZ" sz="1400" b="0" i="0" dirty="0" smtClean="0">
                          <a:solidFill>
                            <a:schemeClr val="tx1"/>
                          </a:solidFill>
                          <a:latin typeface="Times New Roman" pitchFamily="18" charset="0"/>
                          <a:cs typeface="Times New Roman" pitchFamily="18" charset="0"/>
                        </a:rPr>
                        <a:t>шешу үшін оқу бағдарламасының басқа өрістерінен білімін,</a:t>
                      </a:r>
                      <a:r>
                        <a:rPr lang="kk-KZ" sz="1400" b="0" i="0" baseline="0" dirty="0" smtClean="0">
                          <a:solidFill>
                            <a:schemeClr val="tx1"/>
                          </a:solidFill>
                          <a:latin typeface="Times New Roman" pitchFamily="18" charset="0"/>
                          <a:cs typeface="Times New Roman" pitchFamily="18" charset="0"/>
                        </a:rPr>
                        <a:t> дағдыларын кіріктіреді</a:t>
                      </a:r>
                      <a:endParaRPr lang="ru-RU" sz="1400" b="0" i="0" dirty="0">
                        <a:solidFill>
                          <a:schemeClr val="tx1"/>
                        </a:solidFill>
                        <a:latin typeface="Times New Roman" pitchFamily="18" charset="0"/>
                        <a:cs typeface="Times New Roman" pitchFamily="18" charset="0"/>
                      </a:endParaRPr>
                    </a:p>
                  </a:txBody>
                  <a:tcPr/>
                </a:tc>
                <a:tc hMerge="1">
                  <a:txBody>
                    <a:bodyPr/>
                    <a:lstStyle/>
                    <a:p>
                      <a:endParaRPr lang="ru-RU" sz="1200" b="0" dirty="0">
                        <a:latin typeface="Times New Roman" pitchFamily="18" charset="0"/>
                        <a:cs typeface="Times New Roman" pitchFamily="18" charset="0"/>
                      </a:endParaRPr>
                    </a:p>
                  </a:txBody>
                  <a:tcPr/>
                </a:tc>
                <a:tc hMerge="1">
                  <a:txBody>
                    <a:bodyPr/>
                    <a:lstStyle/>
                    <a:p>
                      <a:endParaRPr lang="ru-RU" sz="1200" b="0" dirty="0">
                        <a:latin typeface="Times New Roman" pitchFamily="18" charset="0"/>
                        <a:cs typeface="Times New Roman" pitchFamily="18" charset="0"/>
                      </a:endParaRP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dirty="0" smtClean="0">
                        <a:latin typeface="Times New Roman" pitchFamily="18" charset="0"/>
                        <a:cs typeface="Times New Roman" pitchFamily="18" charset="0"/>
                      </a:endParaRP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b="0" i="0" dirty="0">
                        <a:solidFill>
                          <a:schemeClr val="tx1"/>
                        </a:solidFill>
                        <a:latin typeface="Times New Roman" pitchFamily="18" charset="0"/>
                        <a:cs typeface="Times New Roman" pitchFamily="18" charset="0"/>
                      </a:endParaRPr>
                    </a:p>
                  </a:txBody>
                  <a:tcPr/>
                </a:tc>
                <a:tc>
                  <a:txBody>
                    <a:bodyPr/>
                    <a:lstStyle/>
                    <a:p>
                      <a:pPr algn="ctr"/>
                      <a:r>
                        <a:rPr lang="ru-RU" sz="1400" baseline="0" dirty="0" smtClean="0">
                          <a:latin typeface="Times New Roman" pitchFamily="18" charset="0"/>
                          <a:cs typeface="Times New Roman" pitchFamily="18" charset="0"/>
                        </a:rPr>
                        <a:t>3-4</a:t>
                      </a:r>
                    </a:p>
                    <a:p>
                      <a:pPr algn="ctr"/>
                      <a:r>
                        <a:rPr lang="ru-RU" sz="1400" baseline="0" dirty="0" smtClean="0">
                          <a:latin typeface="Times New Roman" pitchFamily="18" charset="0"/>
                          <a:cs typeface="Times New Roman" pitchFamily="18" charset="0"/>
                        </a:rPr>
                        <a:t> </a:t>
                      </a:r>
                      <a:r>
                        <a:rPr lang="ru-RU" sz="1400" baseline="0" dirty="0" err="1" smtClean="0">
                          <a:latin typeface="Times New Roman" pitchFamily="18" charset="0"/>
                          <a:cs typeface="Times New Roman" pitchFamily="18" charset="0"/>
                        </a:rPr>
                        <a:t>бағаларына</a:t>
                      </a:r>
                      <a:r>
                        <a:rPr lang="ru-RU" sz="1400" baseline="0" dirty="0" smtClean="0">
                          <a:latin typeface="Times New Roman" pitchFamily="18" charset="0"/>
                          <a:cs typeface="Times New Roman" pitchFamily="18" charset="0"/>
                        </a:rPr>
                        <a:t>  </a:t>
                      </a:r>
                      <a:r>
                        <a:rPr lang="ru-RU" sz="1400" baseline="0" dirty="0" err="1" smtClean="0">
                          <a:latin typeface="Times New Roman" pitchFamily="18" charset="0"/>
                          <a:cs typeface="Times New Roman" pitchFamily="18" charset="0"/>
                        </a:rPr>
                        <a:t>сәйкес</a:t>
                      </a:r>
                      <a:endParaRPr lang="ru-RU" sz="1400" dirty="0">
                        <a:latin typeface="Times New Roman" pitchFamily="18" charset="0"/>
                        <a:cs typeface="Times New Roman" pitchFamily="18" charset="0"/>
                      </a:endParaRPr>
                    </a:p>
                  </a:txBody>
                  <a:tcPr/>
                </a:tc>
              </a:tr>
              <a:tr h="15892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err="1" smtClean="0">
                          <a:latin typeface="Times New Roman" pitchFamily="18" charset="0"/>
                          <a:cs typeface="Times New Roman" pitchFamily="18" charset="0"/>
                        </a:rPr>
                        <a:t>Жоғары</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деңгей</a:t>
                      </a:r>
                      <a:r>
                        <a:rPr lang="ru-RU" sz="1400" baseline="0" dirty="0" smtClean="0">
                          <a:latin typeface="Times New Roman" pitchFamily="18" charset="0"/>
                          <a:cs typeface="Times New Roman" pitchFamily="18" charset="0"/>
                        </a:rPr>
                        <a:t> </a:t>
                      </a:r>
                    </a:p>
                    <a:p>
                      <a:endParaRPr lang="ru-RU" sz="1400" dirty="0">
                        <a:latin typeface="Times New Roman" pitchFamily="18" charset="0"/>
                        <a:cs typeface="Times New Roman" pitchFamily="18" charset="0"/>
                      </a:endParaRPr>
                    </a:p>
                  </a:txBody>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err="1" smtClean="0">
                          <a:latin typeface="Times New Roman" pitchFamily="18" charset="0"/>
                          <a:cs typeface="Times New Roman" pitchFamily="18" charset="0"/>
                        </a:rPr>
                        <a:t>пәндік</a:t>
                      </a:r>
                      <a:r>
                        <a:rPr lang="ru-RU" sz="1400" baseline="0" dirty="0" smtClean="0">
                          <a:latin typeface="Times New Roman" pitchFamily="18" charset="0"/>
                          <a:cs typeface="Times New Roman" pitchFamily="18" charset="0"/>
                        </a:rPr>
                        <a:t> </a:t>
                      </a:r>
                      <a:r>
                        <a:rPr lang="ru-RU" sz="1400" baseline="0" dirty="0" err="1" smtClean="0">
                          <a:latin typeface="Times New Roman" pitchFamily="18" charset="0"/>
                          <a:cs typeface="Times New Roman" pitchFamily="18" charset="0"/>
                        </a:rPr>
                        <a:t>терминдер</a:t>
                      </a:r>
                      <a:r>
                        <a:rPr lang="ru-RU" sz="1400" baseline="0" dirty="0" smtClean="0">
                          <a:latin typeface="Times New Roman" pitchFamily="18" charset="0"/>
                          <a:cs typeface="Times New Roman" pitchFamily="18" charset="0"/>
                        </a:rPr>
                        <a:t> мен </a:t>
                      </a:r>
                      <a:r>
                        <a:rPr lang="ru-RU" sz="1400" baseline="0" dirty="0" err="1" smtClean="0">
                          <a:latin typeface="Times New Roman" pitchFamily="18" charset="0"/>
                          <a:cs typeface="Times New Roman" pitchFamily="18" charset="0"/>
                        </a:rPr>
                        <a:t>ұғымдар</a:t>
                      </a:r>
                      <a:r>
                        <a:rPr lang="ru-RU" sz="1400" baseline="0" dirty="0" smtClean="0">
                          <a:latin typeface="Times New Roman" pitchFamily="18" charset="0"/>
                          <a:cs typeface="Times New Roman" pitchFamily="18" charset="0"/>
                        </a:rPr>
                        <a:t> </a:t>
                      </a:r>
                      <a:r>
                        <a:rPr lang="ru-RU" sz="1400" baseline="0" dirty="0" err="1" smtClean="0">
                          <a:latin typeface="Times New Roman" pitchFamily="18" charset="0"/>
                          <a:cs typeface="Times New Roman" pitchFamily="18" charset="0"/>
                        </a:rPr>
                        <a:t>бойынша</a:t>
                      </a:r>
                      <a:r>
                        <a:rPr lang="ru-RU" sz="1400" baseline="0" dirty="0" smtClean="0">
                          <a:latin typeface="Times New Roman" pitchFamily="18" charset="0"/>
                          <a:cs typeface="Times New Roman" pitchFamily="18" charset="0"/>
                        </a:rPr>
                        <a:t> </a:t>
                      </a:r>
                      <a:r>
                        <a:rPr lang="ru-RU" sz="1400" b="1" i="1" baseline="0" dirty="0" err="1" smtClean="0">
                          <a:solidFill>
                            <a:srgbClr val="C00000"/>
                          </a:solidFill>
                          <a:latin typeface="Times New Roman" pitchFamily="18" charset="0"/>
                          <a:cs typeface="Times New Roman" pitchFamily="18" charset="0"/>
                        </a:rPr>
                        <a:t>терең</a:t>
                      </a:r>
                      <a:r>
                        <a:rPr lang="ru-RU" sz="1400" b="1" i="1" baseline="0" dirty="0" smtClean="0">
                          <a:solidFill>
                            <a:srgbClr val="C00000"/>
                          </a:solidFill>
                          <a:latin typeface="Times New Roman" pitchFamily="18" charset="0"/>
                          <a:cs typeface="Times New Roman" pitchFamily="18" charset="0"/>
                        </a:rPr>
                        <a:t> </a:t>
                      </a:r>
                      <a:r>
                        <a:rPr lang="ru-RU" sz="1400" b="1" i="1" baseline="0" dirty="0" err="1" smtClean="0">
                          <a:solidFill>
                            <a:srgbClr val="C00000"/>
                          </a:solidFill>
                          <a:latin typeface="Times New Roman" pitchFamily="18" charset="0"/>
                          <a:cs typeface="Times New Roman" pitchFamily="18" charset="0"/>
                        </a:rPr>
                        <a:t>білімін</a:t>
                      </a:r>
                      <a:r>
                        <a:rPr lang="ru-RU" sz="1400" b="1" i="1" baseline="0" dirty="0" smtClean="0">
                          <a:solidFill>
                            <a:srgbClr val="C00000"/>
                          </a:solidFill>
                          <a:latin typeface="Times New Roman" pitchFamily="18" charset="0"/>
                          <a:cs typeface="Times New Roman" pitchFamily="18" charset="0"/>
                        </a:rPr>
                        <a:t> </a:t>
                      </a:r>
                      <a:r>
                        <a:rPr lang="ru-RU" sz="1400" b="1" i="1" baseline="0" dirty="0" err="1" smtClean="0">
                          <a:solidFill>
                            <a:srgbClr val="C00000"/>
                          </a:solidFill>
                          <a:latin typeface="Times New Roman" pitchFamily="18" charset="0"/>
                          <a:cs typeface="Times New Roman" pitchFamily="18" charset="0"/>
                        </a:rPr>
                        <a:t>және</a:t>
                      </a:r>
                      <a:r>
                        <a:rPr lang="ru-RU" sz="1400" b="1" i="1" baseline="0" dirty="0" smtClean="0">
                          <a:solidFill>
                            <a:srgbClr val="C00000"/>
                          </a:solidFill>
                          <a:latin typeface="Times New Roman" pitchFamily="18" charset="0"/>
                          <a:cs typeface="Times New Roman" pitchFamily="18" charset="0"/>
                        </a:rPr>
                        <a:t> </a:t>
                      </a:r>
                      <a:r>
                        <a:rPr lang="ru-RU" sz="1400" b="1" i="1" baseline="0" dirty="0" err="1" smtClean="0">
                          <a:solidFill>
                            <a:srgbClr val="C00000"/>
                          </a:solidFill>
                          <a:latin typeface="Times New Roman" pitchFamily="18" charset="0"/>
                          <a:cs typeface="Times New Roman" pitchFamily="18" charset="0"/>
                        </a:rPr>
                        <a:t>түсінігін</a:t>
                      </a:r>
                      <a:r>
                        <a:rPr lang="ru-RU" sz="1400" b="1" i="1" baseline="0" dirty="0" smtClean="0">
                          <a:solidFill>
                            <a:srgbClr val="C00000"/>
                          </a:solidFill>
                          <a:latin typeface="Times New Roman" pitchFamily="18" charset="0"/>
                          <a:cs typeface="Times New Roman" pitchFamily="18" charset="0"/>
                        </a:rPr>
                        <a:t> </a:t>
                      </a:r>
                      <a:r>
                        <a:rPr lang="ru-RU" sz="1400" baseline="0" dirty="0" err="1" smtClean="0">
                          <a:latin typeface="Times New Roman" pitchFamily="18" charset="0"/>
                          <a:cs typeface="Times New Roman" pitchFamily="18" charset="0"/>
                        </a:rPr>
                        <a:t>көрсетеді</a:t>
                      </a:r>
                      <a:r>
                        <a:rPr lang="ru-RU" sz="1400" baseline="0" dirty="0" smtClean="0">
                          <a:latin typeface="Times New Roman" pitchFamily="18" charset="0"/>
                          <a:cs typeface="Times New Roman" pitchFamily="18" charset="0"/>
                        </a:rPr>
                        <a:t> </a:t>
                      </a:r>
                      <a:endParaRPr lang="ru-RU" sz="1400" dirty="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400" b="1" i="1" dirty="0" err="1" smtClean="0">
                          <a:solidFill>
                            <a:srgbClr val="C00000"/>
                          </a:solidFill>
                          <a:latin typeface="Times New Roman" pitchFamily="18" charset="0"/>
                          <a:cs typeface="Times New Roman" pitchFamily="18" charset="0"/>
                        </a:rPr>
                        <a:t>қиын</a:t>
                      </a:r>
                      <a:r>
                        <a:rPr lang="ru-RU" sz="1400" b="1" i="1" dirty="0" smtClean="0">
                          <a:solidFill>
                            <a:srgbClr val="C00000"/>
                          </a:solidFill>
                          <a:latin typeface="Times New Roman" pitchFamily="18" charset="0"/>
                          <a:cs typeface="Times New Roman" pitchFamily="18" charset="0"/>
                        </a:rPr>
                        <a:t> </a:t>
                      </a:r>
                      <a:r>
                        <a:rPr lang="ru-RU" sz="1400" b="1" i="1" dirty="0" err="1" smtClean="0">
                          <a:solidFill>
                            <a:srgbClr val="C00000"/>
                          </a:solidFill>
                          <a:latin typeface="Times New Roman" pitchFamily="18" charset="0"/>
                          <a:cs typeface="Times New Roman" pitchFamily="18" charset="0"/>
                        </a:rPr>
                        <a:t>тапсырмаларды</a:t>
                      </a:r>
                      <a:r>
                        <a:rPr lang="ru-RU" sz="1400" b="1" i="1" dirty="0" smtClean="0">
                          <a:solidFill>
                            <a:srgbClr val="C00000"/>
                          </a:solidFill>
                          <a:latin typeface="Times New Roman" pitchFamily="18" charset="0"/>
                          <a:cs typeface="Times New Roman" pitchFamily="18" charset="0"/>
                        </a:rPr>
                        <a:t> </a:t>
                      </a:r>
                      <a:r>
                        <a:rPr lang="ru-RU" sz="1400" dirty="0" err="1" smtClean="0">
                          <a:latin typeface="Times New Roman" pitchFamily="18" charset="0"/>
                          <a:cs typeface="Times New Roman" pitchFamily="18" charset="0"/>
                        </a:rPr>
                        <a:t>орындайды</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және</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кең</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өрістегі</a:t>
                      </a:r>
                      <a:r>
                        <a:rPr lang="ru-RU" sz="1400" dirty="0" smtClean="0">
                          <a:latin typeface="Times New Roman" pitchFamily="18" charset="0"/>
                          <a:cs typeface="Times New Roman" pitchFamily="18" charset="0"/>
                        </a:rPr>
                        <a:t> </a:t>
                      </a:r>
                      <a:r>
                        <a:rPr lang="ru-RU" sz="1400" baseline="0" dirty="0" err="1" smtClean="0">
                          <a:latin typeface="Times New Roman" pitchFamily="18" charset="0"/>
                          <a:cs typeface="Times New Roman" pitchFamily="18" charset="0"/>
                        </a:rPr>
                        <a:t>жағдайларда</a:t>
                      </a:r>
                      <a:r>
                        <a:rPr lang="ru-RU" sz="1400" baseline="0" dirty="0" smtClean="0">
                          <a:latin typeface="Times New Roman" pitchFamily="18" charset="0"/>
                          <a:cs typeface="Times New Roman" pitchFamily="18" charset="0"/>
                        </a:rPr>
                        <a:t> </a:t>
                      </a:r>
                      <a:r>
                        <a:rPr lang="ru-RU" sz="1400" baseline="0" dirty="0" err="1" smtClean="0">
                          <a:latin typeface="Times New Roman" pitchFamily="18" charset="0"/>
                          <a:cs typeface="Times New Roman" pitchFamily="18" charset="0"/>
                        </a:rPr>
                        <a:t>білімін</a:t>
                      </a:r>
                      <a:r>
                        <a:rPr lang="ru-RU" sz="1400" baseline="0" dirty="0" smtClean="0">
                          <a:latin typeface="Times New Roman" pitchFamily="18" charset="0"/>
                          <a:cs typeface="Times New Roman" pitchFamily="18" charset="0"/>
                        </a:rPr>
                        <a:t> </a:t>
                      </a:r>
                      <a:r>
                        <a:rPr lang="ru-RU" sz="1400" baseline="0" dirty="0" err="1" smtClean="0">
                          <a:latin typeface="Times New Roman" pitchFamily="18" charset="0"/>
                          <a:cs typeface="Times New Roman" pitchFamily="18" charset="0"/>
                        </a:rPr>
                        <a:t>сәтті</a:t>
                      </a:r>
                      <a:r>
                        <a:rPr lang="ru-RU" sz="1400" baseline="0" dirty="0" smtClean="0">
                          <a:latin typeface="Times New Roman" pitchFamily="18" charset="0"/>
                          <a:cs typeface="Times New Roman" pitchFamily="18" charset="0"/>
                        </a:rPr>
                        <a:t> </a:t>
                      </a:r>
                      <a:r>
                        <a:rPr lang="ru-RU" sz="1400" baseline="0" dirty="0" err="1" smtClean="0">
                          <a:latin typeface="Times New Roman" pitchFamily="18" charset="0"/>
                          <a:cs typeface="Times New Roman" pitchFamily="18" charset="0"/>
                        </a:rPr>
                        <a:t>түрде</a:t>
                      </a:r>
                      <a:r>
                        <a:rPr lang="ru-RU" sz="1400" baseline="0" dirty="0" smtClean="0">
                          <a:latin typeface="Times New Roman" pitchFamily="18" charset="0"/>
                          <a:cs typeface="Times New Roman" pitchFamily="18" charset="0"/>
                        </a:rPr>
                        <a:t> </a:t>
                      </a:r>
                      <a:r>
                        <a:rPr lang="ru-RU" sz="1400" baseline="0" dirty="0" err="1" smtClean="0">
                          <a:latin typeface="Times New Roman" pitchFamily="18" charset="0"/>
                          <a:cs typeface="Times New Roman" pitchFamily="18" charset="0"/>
                        </a:rPr>
                        <a:t>қолданады</a:t>
                      </a:r>
                      <a:endParaRPr lang="ru-RU" sz="1400" b="0" dirty="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400" b="0" i="0" dirty="0" err="1" smtClean="0">
                          <a:solidFill>
                            <a:schemeClr val="tx1"/>
                          </a:solidFill>
                          <a:latin typeface="Times New Roman" pitchFamily="18" charset="0"/>
                          <a:cs typeface="Times New Roman" pitchFamily="18" charset="0"/>
                        </a:rPr>
                        <a:t>әр</a:t>
                      </a:r>
                      <a:r>
                        <a:rPr lang="ru-RU" sz="1400" b="0" i="0" dirty="0" smtClean="0">
                          <a:solidFill>
                            <a:schemeClr val="tx1"/>
                          </a:solidFill>
                          <a:latin typeface="Times New Roman" pitchFamily="18" charset="0"/>
                          <a:cs typeface="Times New Roman" pitchFamily="18" charset="0"/>
                        </a:rPr>
                        <a:t> </a:t>
                      </a:r>
                      <a:r>
                        <a:rPr lang="ru-RU" sz="1400" b="0" i="0" dirty="0" err="1" smtClean="0">
                          <a:solidFill>
                            <a:schemeClr val="tx1"/>
                          </a:solidFill>
                          <a:latin typeface="Times New Roman" pitchFamily="18" charset="0"/>
                          <a:cs typeface="Times New Roman" pitchFamily="18" charset="0"/>
                        </a:rPr>
                        <a:t>түрлі</a:t>
                      </a:r>
                      <a:r>
                        <a:rPr lang="ru-RU" sz="1400" b="0" i="0" dirty="0" smtClean="0">
                          <a:solidFill>
                            <a:schemeClr val="tx1"/>
                          </a:solidFill>
                          <a:latin typeface="Times New Roman" pitchFamily="18" charset="0"/>
                          <a:cs typeface="Times New Roman" pitchFamily="18" charset="0"/>
                        </a:rPr>
                        <a:t> </a:t>
                      </a:r>
                      <a:r>
                        <a:rPr lang="ru-RU" sz="1400" b="0" i="0" dirty="0" err="1" smtClean="0">
                          <a:solidFill>
                            <a:schemeClr val="tx1"/>
                          </a:solidFill>
                          <a:latin typeface="Times New Roman" pitchFamily="18" charset="0"/>
                          <a:cs typeface="Times New Roman" pitchFamily="18" charset="0"/>
                        </a:rPr>
                        <a:t>дереккөздерден</a:t>
                      </a:r>
                      <a:r>
                        <a:rPr lang="ru-RU" sz="1400" b="0" i="0" dirty="0" smtClean="0">
                          <a:solidFill>
                            <a:schemeClr val="tx1"/>
                          </a:solidFill>
                          <a:latin typeface="Times New Roman" pitchFamily="18" charset="0"/>
                          <a:cs typeface="Times New Roman" pitchFamily="18" charset="0"/>
                        </a:rPr>
                        <a:t> </a:t>
                      </a:r>
                      <a:r>
                        <a:rPr lang="ru-RU" sz="1400" b="0" i="0" dirty="0" err="1" smtClean="0">
                          <a:solidFill>
                            <a:schemeClr val="tx1"/>
                          </a:solidFill>
                          <a:latin typeface="Times New Roman" pitchFamily="18" charset="0"/>
                          <a:cs typeface="Times New Roman" pitchFamily="18" charset="0"/>
                        </a:rPr>
                        <a:t>алынған</a:t>
                      </a:r>
                      <a:r>
                        <a:rPr lang="ru-RU" sz="1400" b="0" i="0" dirty="0" smtClean="0">
                          <a:solidFill>
                            <a:schemeClr val="tx1"/>
                          </a:solidFill>
                          <a:latin typeface="Times New Roman" pitchFamily="18" charset="0"/>
                          <a:cs typeface="Times New Roman" pitchFamily="18" charset="0"/>
                        </a:rPr>
                        <a:t> </a:t>
                      </a:r>
                      <a:r>
                        <a:rPr lang="ru-RU" sz="1400" b="0" i="0" dirty="0" err="1" smtClean="0">
                          <a:solidFill>
                            <a:schemeClr val="tx1"/>
                          </a:solidFill>
                          <a:latin typeface="Times New Roman" pitchFamily="18" charset="0"/>
                          <a:cs typeface="Times New Roman" pitchFamily="18" charset="0"/>
                        </a:rPr>
                        <a:t>ақпаратты</a:t>
                      </a:r>
                      <a:r>
                        <a:rPr lang="ru-RU" sz="1400" b="0" i="0" dirty="0" smtClean="0">
                          <a:solidFill>
                            <a:schemeClr val="tx1"/>
                          </a:solidFill>
                          <a:latin typeface="Times New Roman" pitchFamily="18" charset="0"/>
                          <a:cs typeface="Times New Roman" pitchFamily="18" charset="0"/>
                        </a:rPr>
                        <a:t> </a:t>
                      </a:r>
                      <a:r>
                        <a:rPr lang="ru-RU" sz="1400" b="0" i="0" dirty="0" err="1" smtClean="0">
                          <a:solidFill>
                            <a:schemeClr val="tx1"/>
                          </a:solidFill>
                          <a:latin typeface="Times New Roman" pitchFamily="18" charset="0"/>
                          <a:cs typeface="Times New Roman" pitchFamily="18" charset="0"/>
                        </a:rPr>
                        <a:t>жалпылайды</a:t>
                      </a:r>
                      <a:r>
                        <a:rPr lang="ru-RU" sz="1400" b="0" i="0" dirty="0" smtClean="0">
                          <a:solidFill>
                            <a:schemeClr val="tx1"/>
                          </a:solidFill>
                          <a:latin typeface="Times New Roman" pitchFamily="18" charset="0"/>
                          <a:cs typeface="Times New Roman" pitchFamily="18" charset="0"/>
                        </a:rPr>
                        <a:t> </a:t>
                      </a:r>
                      <a:r>
                        <a:rPr lang="ru-RU" sz="1400" b="0" i="0" dirty="0" err="1" smtClean="0">
                          <a:solidFill>
                            <a:schemeClr val="tx1"/>
                          </a:solidFill>
                          <a:latin typeface="Times New Roman" pitchFamily="18" charset="0"/>
                          <a:cs typeface="Times New Roman" pitchFamily="18" charset="0"/>
                        </a:rPr>
                        <a:t>және</a:t>
                      </a:r>
                      <a:r>
                        <a:rPr lang="ru-RU" sz="1400" b="0" i="0" dirty="0" smtClean="0">
                          <a:solidFill>
                            <a:schemeClr val="tx1"/>
                          </a:solidFill>
                          <a:latin typeface="Times New Roman" pitchFamily="18" charset="0"/>
                          <a:cs typeface="Times New Roman" pitchFamily="18" charset="0"/>
                        </a:rPr>
                        <a:t> </a:t>
                      </a:r>
                      <a:r>
                        <a:rPr lang="ru-RU" sz="1400" b="1" i="1" dirty="0" err="1" smtClean="0">
                          <a:solidFill>
                            <a:srgbClr val="C00000"/>
                          </a:solidFill>
                          <a:latin typeface="Times New Roman" pitchFamily="18" charset="0"/>
                          <a:cs typeface="Times New Roman" pitchFamily="18" charset="0"/>
                        </a:rPr>
                        <a:t>толық</a:t>
                      </a:r>
                      <a:r>
                        <a:rPr lang="ru-RU" sz="1400" b="1" i="1" dirty="0" smtClean="0">
                          <a:solidFill>
                            <a:srgbClr val="C00000"/>
                          </a:solidFill>
                          <a:latin typeface="Times New Roman" pitchFamily="18" charset="0"/>
                          <a:cs typeface="Times New Roman" pitchFamily="18" charset="0"/>
                        </a:rPr>
                        <a:t> </a:t>
                      </a:r>
                      <a:r>
                        <a:rPr lang="ru-RU" sz="1400" b="1" i="1" dirty="0" err="1" smtClean="0">
                          <a:solidFill>
                            <a:srgbClr val="C00000"/>
                          </a:solidFill>
                          <a:latin typeface="Times New Roman" pitchFamily="18" charset="0"/>
                          <a:cs typeface="Times New Roman" pitchFamily="18" charset="0"/>
                        </a:rPr>
                        <a:t>негіздей</a:t>
                      </a:r>
                      <a:r>
                        <a:rPr lang="ru-RU" sz="1400" b="1" i="1" dirty="0" smtClean="0">
                          <a:solidFill>
                            <a:srgbClr val="C00000"/>
                          </a:solidFill>
                          <a:latin typeface="Times New Roman" pitchFamily="18" charset="0"/>
                          <a:cs typeface="Times New Roman" pitchFamily="18" charset="0"/>
                        </a:rPr>
                        <a:t> </a:t>
                      </a:r>
                      <a:r>
                        <a:rPr lang="ru-RU" sz="1400" b="0" i="0" dirty="0" err="1" smtClean="0">
                          <a:solidFill>
                            <a:schemeClr val="tx1"/>
                          </a:solidFill>
                          <a:latin typeface="Times New Roman" pitchFamily="18" charset="0"/>
                          <a:cs typeface="Times New Roman" pitchFamily="18" charset="0"/>
                        </a:rPr>
                        <a:t>отырып</a:t>
                      </a:r>
                      <a:r>
                        <a:rPr lang="ru-RU" sz="1400" b="0" i="0" dirty="0" smtClean="0">
                          <a:solidFill>
                            <a:schemeClr val="tx1"/>
                          </a:solidFill>
                          <a:latin typeface="Times New Roman" pitchFamily="18" charset="0"/>
                          <a:cs typeface="Times New Roman" pitchFamily="18" charset="0"/>
                        </a:rPr>
                        <a:t> </a:t>
                      </a:r>
                      <a:r>
                        <a:rPr lang="ru-RU" sz="1400" b="0" i="0" dirty="0" err="1" smtClean="0">
                          <a:solidFill>
                            <a:schemeClr val="tx1"/>
                          </a:solidFill>
                          <a:latin typeface="Times New Roman" pitchFamily="18" charset="0"/>
                          <a:cs typeface="Times New Roman" pitchFamily="18" charset="0"/>
                        </a:rPr>
                        <a:t>қорытынды</a:t>
                      </a:r>
                      <a:r>
                        <a:rPr lang="ru-RU" sz="1400" b="0" i="0" dirty="0" smtClean="0">
                          <a:solidFill>
                            <a:schemeClr val="tx1"/>
                          </a:solidFill>
                          <a:latin typeface="Times New Roman" pitchFamily="18" charset="0"/>
                          <a:cs typeface="Times New Roman" pitchFamily="18" charset="0"/>
                        </a:rPr>
                        <a:t> </a:t>
                      </a:r>
                      <a:r>
                        <a:rPr lang="ru-RU" sz="1400" b="0" i="0" dirty="0" err="1" smtClean="0">
                          <a:solidFill>
                            <a:schemeClr val="tx1"/>
                          </a:solidFill>
                          <a:latin typeface="Times New Roman" pitchFamily="18" charset="0"/>
                          <a:cs typeface="Times New Roman" pitchFamily="18" charset="0"/>
                        </a:rPr>
                        <a:t>жасайды</a:t>
                      </a:r>
                      <a:r>
                        <a:rPr lang="ru-RU" sz="1400" b="0" i="0" dirty="0" smtClean="0">
                          <a:solidFill>
                            <a:schemeClr val="tx1"/>
                          </a:solidFill>
                          <a:latin typeface="Times New Roman" pitchFamily="18" charset="0"/>
                          <a:cs typeface="Times New Roman" pitchFamily="18" charset="0"/>
                        </a:rPr>
                        <a:t>, </a:t>
                      </a:r>
                      <a:r>
                        <a:rPr lang="ru-RU" sz="1400" b="0" i="0" dirty="0" err="1" smtClean="0">
                          <a:solidFill>
                            <a:schemeClr val="tx1"/>
                          </a:solidFill>
                          <a:latin typeface="Times New Roman" pitchFamily="18" charset="0"/>
                          <a:cs typeface="Times New Roman" pitchFamily="18" charset="0"/>
                        </a:rPr>
                        <a:t>алынған</a:t>
                      </a:r>
                      <a:r>
                        <a:rPr lang="ru-RU" sz="1400" b="0" i="0" dirty="0" smtClean="0">
                          <a:solidFill>
                            <a:schemeClr val="tx1"/>
                          </a:solidFill>
                          <a:latin typeface="Times New Roman" pitchFamily="18" charset="0"/>
                          <a:cs typeface="Times New Roman" pitchFamily="18" charset="0"/>
                        </a:rPr>
                        <a:t> </a:t>
                      </a:r>
                      <a:r>
                        <a:rPr lang="ru-RU" sz="1400" b="0" i="0" dirty="0" err="1" smtClean="0">
                          <a:solidFill>
                            <a:schemeClr val="tx1"/>
                          </a:solidFill>
                          <a:latin typeface="Times New Roman" pitchFamily="18" charset="0"/>
                          <a:cs typeface="Times New Roman" pitchFamily="18" charset="0"/>
                        </a:rPr>
                        <a:t>нәтижелерге</a:t>
                      </a:r>
                      <a:r>
                        <a:rPr lang="ru-RU" sz="1400" b="0" i="0" dirty="0" smtClean="0">
                          <a:solidFill>
                            <a:schemeClr val="tx1"/>
                          </a:solidFill>
                          <a:latin typeface="Times New Roman" pitchFamily="18" charset="0"/>
                          <a:cs typeface="Times New Roman" pitchFamily="18" charset="0"/>
                        </a:rPr>
                        <a:t> </a:t>
                      </a:r>
                      <a:r>
                        <a:rPr lang="ru-RU" sz="1400" b="0" i="0" dirty="0" err="1" smtClean="0">
                          <a:solidFill>
                            <a:schemeClr val="tx1"/>
                          </a:solidFill>
                          <a:latin typeface="Times New Roman" pitchFamily="18" charset="0"/>
                          <a:cs typeface="Times New Roman" pitchFamily="18" charset="0"/>
                        </a:rPr>
                        <a:t>қатысты</a:t>
                      </a:r>
                      <a:r>
                        <a:rPr lang="ru-RU" sz="1400" b="0" i="0" dirty="0" smtClean="0">
                          <a:solidFill>
                            <a:schemeClr val="tx1"/>
                          </a:solidFill>
                          <a:latin typeface="Times New Roman" pitchFamily="18" charset="0"/>
                          <a:cs typeface="Times New Roman" pitchFamily="18" charset="0"/>
                        </a:rPr>
                        <a:t> </a:t>
                      </a:r>
                      <a:r>
                        <a:rPr lang="ru-RU" sz="1400" b="0" i="0" dirty="0" err="1" smtClean="0">
                          <a:solidFill>
                            <a:schemeClr val="tx1"/>
                          </a:solidFill>
                          <a:latin typeface="Times New Roman" pitchFamily="18" charset="0"/>
                          <a:cs typeface="Times New Roman" pitchFamily="18" charset="0"/>
                        </a:rPr>
                        <a:t>логикалық</a:t>
                      </a:r>
                      <a:r>
                        <a:rPr lang="ru-RU" sz="1400" b="0" i="0" dirty="0" smtClean="0">
                          <a:solidFill>
                            <a:schemeClr val="tx1"/>
                          </a:solidFill>
                          <a:latin typeface="Times New Roman" pitchFamily="18" charset="0"/>
                          <a:cs typeface="Times New Roman" pitchFamily="18" charset="0"/>
                        </a:rPr>
                        <a:t> </a:t>
                      </a:r>
                      <a:r>
                        <a:rPr lang="ru-RU" sz="1400" b="0" i="0" dirty="0" err="1" smtClean="0">
                          <a:solidFill>
                            <a:schemeClr val="tx1"/>
                          </a:solidFill>
                          <a:latin typeface="Times New Roman" pitchFamily="18" charset="0"/>
                          <a:cs typeface="Times New Roman" pitchFamily="18" charset="0"/>
                        </a:rPr>
                        <a:t>бірізді</a:t>
                      </a:r>
                      <a:r>
                        <a:rPr lang="ru-RU" sz="1400" b="0" i="0" dirty="0" smtClean="0">
                          <a:solidFill>
                            <a:schemeClr val="tx1"/>
                          </a:solidFill>
                          <a:latin typeface="Times New Roman" pitchFamily="18" charset="0"/>
                          <a:cs typeface="Times New Roman" pitchFamily="18" charset="0"/>
                        </a:rPr>
                        <a:t> </a:t>
                      </a:r>
                      <a:r>
                        <a:rPr lang="ru-RU" sz="1400" b="0" i="0" dirty="0" err="1" smtClean="0">
                          <a:solidFill>
                            <a:schemeClr val="tx1"/>
                          </a:solidFill>
                          <a:latin typeface="Times New Roman" pitchFamily="18" charset="0"/>
                          <a:cs typeface="Times New Roman" pitchFamily="18" charset="0"/>
                        </a:rPr>
                        <a:t>аргументтерді</a:t>
                      </a:r>
                      <a:r>
                        <a:rPr lang="ru-RU" sz="1400" b="0" i="0" dirty="0" smtClean="0">
                          <a:solidFill>
                            <a:schemeClr val="tx1"/>
                          </a:solidFill>
                          <a:latin typeface="Times New Roman" pitchFamily="18" charset="0"/>
                          <a:cs typeface="Times New Roman" pitchFamily="18" charset="0"/>
                        </a:rPr>
                        <a:t> </a:t>
                      </a:r>
                      <a:r>
                        <a:rPr lang="ru-RU" sz="1400" b="0" i="0" dirty="0" err="1" smtClean="0">
                          <a:solidFill>
                            <a:schemeClr val="tx1"/>
                          </a:solidFill>
                          <a:latin typeface="Times New Roman" pitchFamily="18" charset="0"/>
                          <a:cs typeface="Times New Roman" pitchFamily="18" charset="0"/>
                        </a:rPr>
                        <a:t>келтіре</a:t>
                      </a:r>
                      <a:r>
                        <a:rPr lang="ru-RU" sz="1400" b="0" i="0" dirty="0" smtClean="0">
                          <a:solidFill>
                            <a:schemeClr val="tx1"/>
                          </a:solidFill>
                          <a:latin typeface="Times New Roman" pitchFamily="18" charset="0"/>
                          <a:cs typeface="Times New Roman" pitchFamily="18" charset="0"/>
                        </a:rPr>
                        <a:t> </a:t>
                      </a:r>
                      <a:r>
                        <a:rPr lang="ru-RU" sz="1400" b="0" i="0" dirty="0" err="1" smtClean="0">
                          <a:solidFill>
                            <a:schemeClr val="tx1"/>
                          </a:solidFill>
                          <a:latin typeface="Times New Roman" pitchFamily="18" charset="0"/>
                          <a:cs typeface="Times New Roman" pitchFamily="18" charset="0"/>
                        </a:rPr>
                        <a:t>алады</a:t>
                      </a:r>
                      <a:endParaRPr lang="ru-RU" sz="1400" b="0" dirty="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kk-KZ" sz="1400" b="1" i="1" dirty="0" smtClean="0">
                          <a:solidFill>
                            <a:srgbClr val="C00000"/>
                          </a:solidFill>
                          <a:latin typeface="Times New Roman" pitchFamily="18" charset="0"/>
                          <a:cs typeface="Times New Roman" pitchFamily="18" charset="0"/>
                        </a:rPr>
                        <a:t>қиын</a:t>
                      </a:r>
                      <a:r>
                        <a:rPr lang="kk-KZ" sz="1400" i="1" dirty="0" smtClean="0">
                          <a:solidFill>
                            <a:srgbClr val="FF0000"/>
                          </a:solidFill>
                          <a:latin typeface="Times New Roman" pitchFamily="18" charset="0"/>
                          <a:cs typeface="Times New Roman" pitchFamily="18" charset="0"/>
                        </a:rPr>
                        <a:t> </a:t>
                      </a:r>
                      <a:r>
                        <a:rPr lang="kk-KZ" sz="1400" baseline="0" dirty="0" smtClean="0">
                          <a:latin typeface="Times New Roman" pitchFamily="18" charset="0"/>
                          <a:cs typeface="Times New Roman" pitchFamily="18" charset="0"/>
                        </a:rPr>
                        <a:t>тапсырмалардағы үлгілерді ажыратады, шешудің альтернативті және стандартты емес  жолдарын ұсынады және қолданады </a:t>
                      </a:r>
                      <a:endParaRPr lang="ru-RU" sz="1400" b="0" dirty="0">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kk-KZ" sz="1400" b="1" i="1" dirty="0" smtClean="0">
                          <a:solidFill>
                            <a:srgbClr val="C00000"/>
                          </a:solidFill>
                          <a:latin typeface="Times New Roman" pitchFamily="18" charset="0"/>
                          <a:cs typeface="Times New Roman" pitchFamily="18" charset="0"/>
                        </a:rPr>
                        <a:t>тапсырмалардың кең өрісін </a:t>
                      </a:r>
                      <a:r>
                        <a:rPr lang="kk-KZ" sz="1400" b="0" i="0" dirty="0" smtClean="0">
                          <a:solidFill>
                            <a:schemeClr val="tx1"/>
                          </a:solidFill>
                          <a:latin typeface="Times New Roman" pitchFamily="18" charset="0"/>
                          <a:cs typeface="Times New Roman" pitchFamily="18" charset="0"/>
                        </a:rPr>
                        <a:t>шешу үшін оқу бағдарламасының басқа өрістерінен білімін,</a:t>
                      </a:r>
                      <a:r>
                        <a:rPr lang="kk-KZ" sz="1400" b="0" i="0" baseline="0" dirty="0" smtClean="0">
                          <a:solidFill>
                            <a:schemeClr val="tx1"/>
                          </a:solidFill>
                          <a:latin typeface="Times New Roman" pitchFamily="18" charset="0"/>
                          <a:cs typeface="Times New Roman" pitchFamily="18" charset="0"/>
                        </a:rPr>
                        <a:t> дағдыларын кіріктіреді, әр түрлі стратегияларды қолданады, алынған нәтижелердің маңыздылығын және негізділігін бағалайды</a:t>
                      </a:r>
                      <a:endParaRPr lang="ru-RU" sz="1400" b="0" i="0" dirty="0" smtClean="0">
                        <a:solidFill>
                          <a:schemeClr val="tx1"/>
                        </a:solidFill>
                        <a:latin typeface="Times New Roman" pitchFamily="18" charset="0"/>
                        <a:cs typeface="Times New Roman" pitchFamily="18" charset="0"/>
                      </a:endParaRPr>
                    </a:p>
                  </a:txBody>
                  <a:tcPr/>
                </a:tc>
                <a:tc hMerge="1">
                  <a:txBody>
                    <a:bodyPr/>
                    <a:lstStyle/>
                    <a:p>
                      <a:endParaRPr lang="ru-RU" sz="1200" b="0" dirty="0">
                        <a:latin typeface="Times New Roman" pitchFamily="18" charset="0"/>
                        <a:cs typeface="Times New Roman" pitchFamily="18" charset="0"/>
                      </a:endParaRPr>
                    </a:p>
                  </a:txBody>
                  <a:tcPr/>
                </a:tc>
                <a:tc hMerge="1">
                  <a:txBody>
                    <a:bodyPr/>
                    <a:lstStyle/>
                    <a:p>
                      <a:endParaRPr lang="ru-RU" sz="1200" b="0" dirty="0">
                        <a:latin typeface="Times New Roman" pitchFamily="18" charset="0"/>
                        <a:cs typeface="Times New Roman" pitchFamily="18" charset="0"/>
                      </a:endParaRP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ru-RU" sz="1200" b="0" dirty="0">
                        <a:latin typeface="Times New Roman" pitchFamily="18" charset="0"/>
                        <a:cs typeface="Times New Roman" pitchFamily="18" charset="0"/>
                      </a:endParaRPr>
                    </a:p>
                  </a:txBody>
                  <a:tcPr/>
                </a:tc>
                <a:tc hMerge="1">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ru-RU" sz="1200" dirty="0">
                        <a:latin typeface="Times New Roman" pitchFamily="18" charset="0"/>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aseline="0" dirty="0" smtClean="0">
                          <a:latin typeface="Times New Roman" pitchFamily="18" charset="0"/>
                          <a:cs typeface="Times New Roman" pitchFamily="18"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ru-RU" sz="1400" baseline="0" dirty="0" smtClean="0">
                          <a:latin typeface="Times New Roman" pitchFamily="18" charset="0"/>
                          <a:cs typeface="Times New Roman" pitchFamily="18" charset="0"/>
                        </a:rPr>
                        <a:t>5 </a:t>
                      </a:r>
                    </a:p>
                    <a:p>
                      <a:pPr marL="0" marR="0" indent="0" algn="ctr" defTabSz="914400" rtl="0" eaLnBrk="1" fontAlgn="auto" latinLnBrk="0" hangingPunct="1">
                        <a:lnSpc>
                          <a:spcPct val="100000"/>
                        </a:lnSpc>
                        <a:spcBef>
                          <a:spcPts val="0"/>
                        </a:spcBef>
                        <a:spcAft>
                          <a:spcPts val="0"/>
                        </a:spcAft>
                        <a:buClrTx/>
                        <a:buSzTx/>
                        <a:buFontTx/>
                        <a:buNone/>
                        <a:tabLst/>
                        <a:defRPr/>
                      </a:pPr>
                      <a:r>
                        <a:rPr lang="ru-RU" sz="1400" baseline="0" dirty="0" err="1" smtClean="0">
                          <a:latin typeface="Times New Roman" pitchFamily="18" charset="0"/>
                          <a:cs typeface="Times New Roman" pitchFamily="18" charset="0"/>
                        </a:rPr>
                        <a:t>бағасына сәйкес</a:t>
                      </a:r>
                      <a:endParaRPr lang="ru-RU" sz="1400" dirty="0" smtClean="0">
                        <a:latin typeface="Times New Roman" pitchFamily="18" charset="0"/>
                        <a:cs typeface="Times New Roman" pitchFamily="18" charset="0"/>
                      </a:endParaRPr>
                    </a:p>
                  </a:txBody>
                  <a:tcPr/>
                </a:tc>
              </a:tr>
            </a:tbl>
          </a:graphicData>
        </a:graphic>
      </p:graphicFrame>
    </p:spTree>
    <p:extLst>
      <p:ext uri="{BB962C8B-B14F-4D97-AF65-F5344CB8AC3E}">
        <p14:creationId xmlns:p14="http://schemas.microsoft.com/office/powerpoint/2010/main" xmlns="" val="22172051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FBF750E4-7867-45A6-94BB-B30865F9216B}" type="slidenum">
              <a:rPr lang="ru-RU" smtClean="0"/>
              <a:pPr/>
              <a:t>22</a:t>
            </a:fld>
            <a:endParaRPr lang="ru-RU"/>
          </a:p>
        </p:txBody>
      </p:sp>
      <p:sp>
        <p:nvSpPr>
          <p:cNvPr id="4" name="Заголовок 3"/>
          <p:cNvSpPr>
            <a:spLocks noGrp="1"/>
          </p:cNvSpPr>
          <p:nvPr>
            <p:ph type="title"/>
          </p:nvPr>
        </p:nvSpPr>
        <p:spPr>
          <a:xfrm>
            <a:off x="1981200" y="274638"/>
            <a:ext cx="8229600" cy="562074"/>
          </a:xfrm>
        </p:spPr>
        <p:txBody>
          <a:bodyPr>
            <a:noAutofit/>
          </a:bodyPr>
          <a:lstStyle/>
          <a:p>
            <a:pPr algn="ctr"/>
            <a:r>
              <a:rPr lang="kk-KZ" sz="3600" b="1" dirty="0">
                <a:latin typeface="Times New Roman" pitchFamily="18" charset="0"/>
                <a:cs typeface="Times New Roman" pitchFamily="18" charset="0"/>
              </a:rPr>
              <a:t>Рубрика үлгісі</a:t>
            </a:r>
            <a:endParaRPr lang="ru-RU" sz="3600" b="1" dirty="0">
              <a:latin typeface="Times New Roman" pitchFamily="18" charset="0"/>
              <a:ea typeface="+mn-ea"/>
              <a:cs typeface="Times New Roman" pitchFamily="18" charset="0"/>
            </a:endParaRPr>
          </a:p>
        </p:txBody>
      </p:sp>
      <p:pic>
        <p:nvPicPr>
          <p:cNvPr id="5" name="Рисунок 4" descr="C:\Users\Shilibekova_a\AppData\Roaming\Skype\aidana.shilibekova1\media_messaging\media_cache_v3\^0F0CA3CB5AD1A04A3BABB7E3D444FFEE6EFF277EA83A8623FB^pimgpsh_fullsize_distr.jpg"/>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Effect>
                      <a14:brightnessContrast contrast="20000"/>
                    </a14:imgEffect>
                  </a14:imgLayer>
                </a14:imgProps>
              </a:ext>
              <a:ext uri="{28A0092B-C50C-407E-A947-70E740481C1C}">
                <a14:useLocalDpi xmlns:a14="http://schemas.microsoft.com/office/drawing/2010/main" xmlns="" val="0"/>
              </a:ext>
            </a:extLst>
          </a:blip>
          <a:srcRect l="13302" t="10628" r="3184" b="14099"/>
          <a:stretch/>
        </p:blipFill>
        <p:spPr bwMode="auto">
          <a:xfrm>
            <a:off x="914400" y="689317"/>
            <a:ext cx="10536701" cy="6052051"/>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8763849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279576" y="1268760"/>
            <a:ext cx="7920880" cy="3379440"/>
          </a:xfrm>
        </p:spPr>
        <p:txBody>
          <a:bodyPr>
            <a:normAutofit/>
          </a:bodyPr>
          <a:lstStyle/>
          <a:p>
            <a:pPr marL="0" indent="0">
              <a:buNone/>
            </a:pPr>
            <a:endParaRPr lang="ru-RU" dirty="0" smtClean="0">
              <a:latin typeface="Arial Narrow" pitchFamily="34" charset="0"/>
            </a:endParaRPr>
          </a:p>
          <a:p>
            <a:pPr defTabSz="622300">
              <a:lnSpc>
                <a:spcPct val="90000"/>
              </a:lnSpc>
              <a:spcBef>
                <a:spcPct val="0"/>
              </a:spcBef>
              <a:spcAft>
                <a:spcPct val="35000"/>
              </a:spcAft>
            </a:pPr>
            <a:r>
              <a:rPr lang="ru-RU" sz="3200" dirty="0" err="1" smtClean="0">
                <a:solidFill>
                  <a:prstClr val="black">
                    <a:hueOff val="0"/>
                    <a:satOff val="0"/>
                    <a:lumOff val="0"/>
                    <a:alphaOff val="0"/>
                  </a:prstClr>
                </a:solidFill>
                <a:latin typeface="Times New Roman" pitchFamily="18" charset="0"/>
                <a:cs typeface="Times New Roman" pitchFamily="18" charset="0"/>
              </a:rPr>
              <a:t>Ғылыми-жаратылыс және тілдік</a:t>
            </a:r>
            <a:r>
              <a:rPr lang="ru-RU" sz="3200" dirty="0" smtClean="0">
                <a:solidFill>
                  <a:prstClr val="black">
                    <a:hueOff val="0"/>
                    <a:satOff val="0"/>
                    <a:lumOff val="0"/>
                    <a:alphaOff val="0"/>
                  </a:prstClr>
                </a:solidFill>
                <a:latin typeface="Times New Roman" pitchFamily="18" charset="0"/>
                <a:cs typeface="Times New Roman" pitchFamily="18" charset="0"/>
              </a:rPr>
              <a:t> </a:t>
            </a:r>
            <a:r>
              <a:rPr lang="ru-RU" sz="3200" dirty="0" err="1" smtClean="0">
                <a:solidFill>
                  <a:prstClr val="black">
                    <a:hueOff val="0"/>
                    <a:satOff val="0"/>
                    <a:lumOff val="0"/>
                    <a:alphaOff val="0"/>
                  </a:prstClr>
                </a:solidFill>
                <a:latin typeface="Times New Roman" pitchFamily="18" charset="0"/>
                <a:cs typeface="Times New Roman" pitchFamily="18" charset="0"/>
              </a:rPr>
              <a:t>пәндерден </a:t>
            </a:r>
            <a:r>
              <a:rPr lang="ru-RU" sz="3200" dirty="0" smtClean="0">
                <a:solidFill>
                  <a:prstClr val="black">
                    <a:hueOff val="0"/>
                    <a:satOff val="0"/>
                    <a:lumOff val="0"/>
                    <a:alphaOff val="0"/>
                  </a:prstClr>
                </a:solidFill>
                <a:latin typeface="Times New Roman" pitchFamily="18" charset="0"/>
                <a:cs typeface="Times New Roman" pitchFamily="18" charset="0"/>
              </a:rPr>
              <a:t>- </a:t>
            </a:r>
            <a:r>
              <a:rPr lang="ru-RU" sz="3200" b="1" dirty="0" err="1" smtClean="0">
                <a:solidFill>
                  <a:prstClr val="black">
                    <a:hueOff val="0"/>
                    <a:satOff val="0"/>
                    <a:lumOff val="0"/>
                    <a:alphaOff val="0"/>
                  </a:prstClr>
                </a:solidFill>
                <a:latin typeface="Times New Roman" pitchFamily="18" charset="0"/>
                <a:cs typeface="Times New Roman" pitchFamily="18" charset="0"/>
              </a:rPr>
              <a:t>бөлімдер</a:t>
            </a:r>
            <a:r>
              <a:rPr lang="ru-RU" sz="3200" dirty="0" err="1" smtClean="0">
                <a:solidFill>
                  <a:prstClr val="black">
                    <a:hueOff val="0"/>
                    <a:satOff val="0"/>
                    <a:lumOff val="0"/>
                    <a:alphaOff val="0"/>
                  </a:prstClr>
                </a:solidFill>
                <a:latin typeface="Times New Roman" pitchFamily="18" charset="0"/>
                <a:cs typeface="Times New Roman" pitchFamily="18" charset="0"/>
              </a:rPr>
              <a:t> бойынша</a:t>
            </a:r>
            <a:endParaRPr lang="ru-RU" sz="3200" dirty="0" smtClean="0">
              <a:solidFill>
                <a:prstClr val="black">
                  <a:hueOff val="0"/>
                  <a:satOff val="0"/>
                  <a:lumOff val="0"/>
                  <a:alphaOff val="0"/>
                </a:prstClr>
              </a:solidFill>
              <a:latin typeface="Times New Roman" pitchFamily="18" charset="0"/>
              <a:cs typeface="Times New Roman" pitchFamily="18" charset="0"/>
            </a:endParaRPr>
          </a:p>
          <a:p>
            <a:pPr marL="342900" indent="-342900" defTabSz="622300">
              <a:lnSpc>
                <a:spcPct val="90000"/>
              </a:lnSpc>
              <a:spcBef>
                <a:spcPct val="0"/>
              </a:spcBef>
              <a:spcAft>
                <a:spcPct val="35000"/>
              </a:spcAft>
            </a:pPr>
            <a:r>
              <a:rPr lang="ru-RU" sz="3200" dirty="0" err="1" smtClean="0">
                <a:solidFill>
                  <a:prstClr val="black">
                    <a:hueOff val="0"/>
                    <a:satOff val="0"/>
                    <a:lumOff val="0"/>
                    <a:alphaOff val="0"/>
                  </a:prstClr>
                </a:solidFill>
                <a:latin typeface="Times New Roman" pitchFamily="18" charset="0"/>
                <a:cs typeface="Times New Roman" pitchFamily="18" charset="0"/>
              </a:rPr>
              <a:t>Әлеуметтік-гуманитарлық  пәндерден </a:t>
            </a:r>
            <a:r>
              <a:rPr lang="ru-RU" sz="3200" dirty="0" smtClean="0">
                <a:solidFill>
                  <a:prstClr val="black">
                    <a:hueOff val="0"/>
                    <a:satOff val="0"/>
                    <a:lumOff val="0"/>
                    <a:alphaOff val="0"/>
                  </a:prstClr>
                </a:solidFill>
                <a:latin typeface="Times New Roman" pitchFamily="18" charset="0"/>
                <a:cs typeface="Times New Roman" pitchFamily="18" charset="0"/>
              </a:rPr>
              <a:t>- </a:t>
            </a:r>
            <a:r>
              <a:rPr lang="ru-RU" sz="3200" b="1" dirty="0" err="1" smtClean="0">
                <a:solidFill>
                  <a:prstClr val="black">
                    <a:hueOff val="0"/>
                    <a:satOff val="0"/>
                    <a:lumOff val="0"/>
                    <a:alphaOff val="0"/>
                  </a:prstClr>
                </a:solidFill>
                <a:latin typeface="Times New Roman" pitchFamily="18" charset="0"/>
                <a:cs typeface="Times New Roman" pitchFamily="18" charset="0"/>
              </a:rPr>
              <a:t>ортақ</a:t>
            </a:r>
            <a:r>
              <a:rPr lang="ru-RU" sz="3200" dirty="0" err="1" smtClean="0">
                <a:solidFill>
                  <a:prstClr val="black">
                    <a:hueOff val="0"/>
                    <a:satOff val="0"/>
                    <a:lumOff val="0"/>
                    <a:alphaOff val="0"/>
                  </a:prstClr>
                </a:solidFill>
                <a:latin typeface="Times New Roman" pitchFamily="18" charset="0"/>
                <a:cs typeface="Times New Roman" pitchFamily="18" charset="0"/>
              </a:rPr>
              <a:t>  тақырыптар бойынша</a:t>
            </a:r>
            <a:endParaRPr lang="ru-RU" sz="3200" dirty="0" smtClean="0">
              <a:solidFill>
                <a:prstClr val="black">
                  <a:hueOff val="0"/>
                  <a:satOff val="0"/>
                  <a:lumOff val="0"/>
                  <a:alphaOff val="0"/>
                </a:prstClr>
              </a:solidFill>
              <a:latin typeface="Times New Roman" pitchFamily="18" charset="0"/>
              <a:cs typeface="Times New Roman" pitchFamily="18" charset="0"/>
            </a:endParaRPr>
          </a:p>
          <a:p>
            <a:endParaRPr lang="ru-RU" dirty="0"/>
          </a:p>
        </p:txBody>
      </p:sp>
      <p:sp>
        <p:nvSpPr>
          <p:cNvPr id="2" name="Заголовок 1"/>
          <p:cNvSpPr>
            <a:spLocks noGrp="1"/>
          </p:cNvSpPr>
          <p:nvPr>
            <p:ph type="title"/>
          </p:nvPr>
        </p:nvSpPr>
        <p:spPr>
          <a:xfrm>
            <a:off x="1981200" y="503238"/>
            <a:ext cx="8229600" cy="778098"/>
          </a:xfrm>
        </p:spPr>
        <p:txBody>
          <a:bodyPr>
            <a:normAutofit fontScale="90000"/>
          </a:bodyPr>
          <a:lstStyle/>
          <a:p>
            <a:pPr algn="ctr"/>
            <a:r>
              <a:rPr lang="ru-RU" sz="4000" dirty="0" smtClean="0">
                <a:solidFill>
                  <a:schemeClr val="tx1"/>
                </a:solidFill>
                <a:latin typeface="Times New Roman" pitchFamily="18" charset="0"/>
                <a:cs typeface="Times New Roman" pitchFamily="18" charset="0"/>
              </a:rPr>
              <a:t>БӨЛІМ/ОРТАҚ ТАҚЫРЫП БОЙЫНША ЖИЫНТЫҚ БАҒАЛАУ</a:t>
            </a:r>
            <a:endParaRPr lang="ru-RU" sz="4000" dirty="0">
              <a:solidFill>
                <a:schemeClr val="tx1"/>
              </a:solidFill>
              <a:latin typeface="Times New Roman" pitchFamily="18" charset="0"/>
              <a:cs typeface="Times New Roman" pitchFamily="18" charset="0"/>
            </a:endParaRPr>
          </a:p>
        </p:txBody>
      </p:sp>
      <p:sp>
        <p:nvSpPr>
          <p:cNvPr id="4" name="Номер слайда 3"/>
          <p:cNvSpPr>
            <a:spLocks noGrp="1"/>
          </p:cNvSpPr>
          <p:nvPr>
            <p:ph type="sldNum" sz="quarter" idx="12"/>
          </p:nvPr>
        </p:nvSpPr>
        <p:spPr/>
        <p:txBody>
          <a:bodyPr/>
          <a:lstStyle/>
          <a:p>
            <a:fld id="{FBF750E4-7867-45A6-94BB-B30865F9216B}" type="slidenum">
              <a:rPr lang="ru-RU" smtClean="0">
                <a:solidFill>
                  <a:prstClr val="black"/>
                </a:solidFill>
              </a:rPr>
              <a:pPr/>
              <a:t>23</a:t>
            </a:fld>
            <a:endParaRPr lang="ru-RU">
              <a:solidFill>
                <a:prstClr val="black"/>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62547" y="3869923"/>
            <a:ext cx="3521968" cy="1932809"/>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4838115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5752" y="144016"/>
            <a:ext cx="8534400" cy="1196752"/>
          </a:xfrm>
        </p:spPr>
        <p:txBody>
          <a:bodyPr>
            <a:normAutofit/>
          </a:bodyPr>
          <a:lstStyle/>
          <a:p>
            <a:pPr algn="ctr"/>
            <a:r>
              <a:rPr lang="ru-RU" sz="3600" dirty="0" smtClean="0">
                <a:solidFill>
                  <a:schemeClr val="tx1"/>
                </a:solidFill>
                <a:latin typeface="Times New Roman" panose="02020603050405020304" pitchFamily="18" charset="0"/>
                <a:cs typeface="Times New Roman" panose="02020603050405020304" pitchFamily="18" charset="0"/>
              </a:rPr>
              <a:t>БӨЛІМ/ОРТАҚ ТАҚЫРЫП БОЙЫНША ЖИЫНТЫҚ БАҒАЛАУ</a:t>
            </a:r>
            <a:endParaRPr lang="ru-RU" sz="3600" dirty="0">
              <a:solidFill>
                <a:schemeClr val="tx1"/>
              </a:solidFill>
              <a:latin typeface="Times New Roman" panose="02020603050405020304" pitchFamily="18" charset="0"/>
              <a:cs typeface="Times New Roman" panose="02020603050405020304" pitchFamily="18" charset="0"/>
            </a:endParaRPr>
          </a:p>
        </p:txBody>
      </p:sp>
      <p:sp>
        <p:nvSpPr>
          <p:cNvPr id="4" name="Объект 3"/>
          <p:cNvSpPr>
            <a:spLocks noGrp="1"/>
          </p:cNvSpPr>
          <p:nvPr>
            <p:ph idx="1"/>
          </p:nvPr>
        </p:nvSpPr>
        <p:spPr/>
        <p:txBody>
          <a:bodyPr>
            <a:normAutofit lnSpcReduction="10000"/>
          </a:bodyPr>
          <a:lstStyle/>
          <a:p>
            <a:pPr lvl="0"/>
            <a:r>
              <a:rPr lang="ru-RU" sz="2800" dirty="0" err="1" smtClean="0">
                <a:latin typeface="Times New Roman" pitchFamily="18" charset="0"/>
                <a:cs typeface="Times New Roman" pitchFamily="18" charset="0"/>
              </a:rPr>
              <a:t>Бөлім/ортақ тақырып бойынша</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жиынтық бағалауға арналған тапсырма</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оқу мақсаттары </a:t>
            </a:r>
            <a:r>
              <a:rPr lang="ru-RU" sz="2800" dirty="0" smtClean="0">
                <a:latin typeface="Times New Roman" pitchFamily="18" charset="0"/>
                <a:cs typeface="Times New Roman" pitchFamily="18" charset="0"/>
              </a:rPr>
              <a:t>мен </a:t>
            </a:r>
            <a:r>
              <a:rPr lang="ru-RU" sz="2800" dirty="0" err="1" smtClean="0">
                <a:latin typeface="Times New Roman" pitchFamily="18" charset="0"/>
                <a:cs typeface="Times New Roman" pitchFamily="18" charset="0"/>
              </a:rPr>
              <a:t>бағалау критерийлеріне</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сәйкес  құрастырылады</a:t>
            </a:r>
            <a:endParaRPr lang="ru-RU" sz="2800" dirty="0" smtClean="0">
              <a:latin typeface="Times New Roman" pitchFamily="18" charset="0"/>
              <a:cs typeface="Times New Roman" pitchFamily="18" charset="0"/>
            </a:endParaRPr>
          </a:p>
          <a:p>
            <a:pPr lvl="0"/>
            <a:endParaRPr lang="ru-RU" sz="2800" dirty="0">
              <a:latin typeface="Times New Roman" pitchFamily="18" charset="0"/>
              <a:cs typeface="Times New Roman" pitchFamily="18" charset="0"/>
            </a:endParaRPr>
          </a:p>
          <a:p>
            <a:pPr lvl="0"/>
            <a:r>
              <a:rPr lang="ru-RU" sz="2800" dirty="0" err="1" smtClean="0">
                <a:latin typeface="Times New Roman" pitchFamily="18" charset="0"/>
                <a:cs typeface="Times New Roman" pitchFamily="18" charset="0"/>
              </a:rPr>
              <a:t>Мектептің әдістемелік бірлестіктері</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оқу жылына</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арналған жиынтық бағалау жоспарын</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құрады және бекітеді</a:t>
            </a:r>
            <a:endParaRPr lang="ru-RU" sz="2800" dirty="0" smtClean="0">
              <a:latin typeface="Times New Roman" pitchFamily="18" charset="0"/>
              <a:cs typeface="Times New Roman" pitchFamily="18" charset="0"/>
            </a:endParaRPr>
          </a:p>
          <a:p>
            <a:pPr lvl="0"/>
            <a:endParaRPr lang="ru-RU" sz="2800" dirty="0">
              <a:latin typeface="Times New Roman" pitchFamily="18" charset="0"/>
              <a:cs typeface="Times New Roman" pitchFamily="18" charset="0"/>
            </a:endParaRPr>
          </a:p>
          <a:p>
            <a:pPr lvl="0"/>
            <a:r>
              <a:rPr lang="ru-RU" sz="2800" dirty="0" err="1" smtClean="0">
                <a:latin typeface="Times New Roman" pitchFamily="18" charset="0"/>
                <a:cs typeface="Times New Roman" pitchFamily="18" charset="0"/>
              </a:rPr>
              <a:t>Әрбір пән бойынша</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жиынтық бағалауға арналған тапсырмалардың үлгілері берілген</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әдістемелік ұсыныстарды </a:t>
            </a:r>
            <a:r>
              <a:rPr lang="ru-RU" sz="2800" dirty="0" smtClean="0">
                <a:latin typeface="Times New Roman" pitchFamily="18" charset="0"/>
                <a:cs typeface="Times New Roman" pitchFamily="18" charset="0"/>
              </a:rPr>
              <a:t>ПӨО </a:t>
            </a:r>
            <a:r>
              <a:rPr lang="ru-RU" sz="2800" dirty="0" err="1" smtClean="0">
                <a:latin typeface="Times New Roman" pitchFamily="18" charset="0"/>
                <a:cs typeface="Times New Roman" pitchFamily="18" charset="0"/>
              </a:rPr>
              <a:t>және </a:t>
            </a:r>
            <a:r>
              <a:rPr lang="ru-RU" sz="2800" dirty="0" smtClean="0">
                <a:latin typeface="Times New Roman" pitchFamily="18" charset="0"/>
                <a:cs typeface="Times New Roman" pitchFamily="18" charset="0"/>
              </a:rPr>
              <a:t>ҰБА  </a:t>
            </a:r>
            <a:r>
              <a:rPr lang="ru-RU" sz="2800" dirty="0" err="1" smtClean="0">
                <a:latin typeface="Times New Roman" pitchFamily="18" charset="0"/>
                <a:cs typeface="Times New Roman" pitchFamily="18" charset="0"/>
              </a:rPr>
              <a:t>дайындайды</a:t>
            </a:r>
            <a:endParaRPr lang="ru-RU" sz="2800" dirty="0" smtClean="0">
              <a:latin typeface="Times New Roman" pitchFamily="18" charset="0"/>
              <a:cs typeface="Times New Roman" pitchFamily="18" charset="0"/>
            </a:endParaRPr>
          </a:p>
          <a:p>
            <a:pPr lvl="0"/>
            <a:endParaRPr lang="ru-RU" sz="2800" dirty="0">
              <a:latin typeface="Arial Narrow" panose="020B0606020202030204" pitchFamily="34" charset="0"/>
            </a:endParaRPr>
          </a:p>
          <a:p>
            <a:pPr lvl="0"/>
            <a:endParaRPr lang="ru-RU" sz="2400" dirty="0"/>
          </a:p>
          <a:p>
            <a:endParaRPr lang="ru-RU" dirty="0"/>
          </a:p>
        </p:txBody>
      </p:sp>
      <p:sp>
        <p:nvSpPr>
          <p:cNvPr id="3" name="Номер слайда 2"/>
          <p:cNvSpPr>
            <a:spLocks noGrp="1"/>
          </p:cNvSpPr>
          <p:nvPr>
            <p:ph type="sldNum" sz="quarter" idx="12"/>
          </p:nvPr>
        </p:nvSpPr>
        <p:spPr/>
        <p:txBody>
          <a:bodyPr/>
          <a:lstStyle/>
          <a:p>
            <a:fld id="{FBF750E4-7867-45A6-94BB-B30865F9216B}" type="slidenum">
              <a:rPr lang="ru-RU" smtClean="0">
                <a:solidFill>
                  <a:prstClr val="black"/>
                </a:solidFill>
              </a:rPr>
              <a:pPr/>
              <a:t>24</a:t>
            </a:fld>
            <a:endParaRPr lang="ru-RU">
              <a:solidFill>
                <a:prstClr val="black"/>
              </a:solidFill>
            </a:endParaRPr>
          </a:p>
        </p:txBody>
      </p:sp>
    </p:spTree>
    <p:extLst>
      <p:ext uri="{BB962C8B-B14F-4D97-AF65-F5344CB8AC3E}">
        <p14:creationId xmlns:p14="http://schemas.microsoft.com/office/powerpoint/2010/main" xmlns="" val="18424122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847528" y="1412776"/>
            <a:ext cx="8229600" cy="1440160"/>
          </a:xfrm>
        </p:spPr>
        <p:txBody>
          <a:bodyPr>
            <a:noAutofit/>
          </a:bodyPr>
          <a:lstStyle/>
          <a:p>
            <a:pPr marL="0" indent="0">
              <a:buNone/>
            </a:pPr>
            <a:r>
              <a:rPr lang="ru-RU" sz="2800" dirty="0" smtClean="0">
                <a:latin typeface="Arial Narrow" pitchFamily="34" charset="0"/>
              </a:rPr>
              <a:t>Венн </a:t>
            </a:r>
            <a:r>
              <a:rPr lang="ru-RU" sz="2800" dirty="0" err="1">
                <a:latin typeface="Arial Narrow" pitchFamily="34" charset="0"/>
              </a:rPr>
              <a:t>диаграммасы</a:t>
            </a:r>
            <a:r>
              <a:rPr lang="ru-RU" sz="2800" dirty="0">
                <a:latin typeface="Arial Narrow" pitchFamily="34" charset="0"/>
              </a:rPr>
              <a:t>. </a:t>
            </a:r>
          </a:p>
          <a:p>
            <a:pPr marL="0" indent="0" algn="ctr">
              <a:buNone/>
            </a:pPr>
            <a:r>
              <a:rPr lang="ru-RU" sz="2000" dirty="0" err="1">
                <a:latin typeface="Arial Narrow" panose="020B0606020202030204" pitchFamily="34" charset="0"/>
              </a:rPr>
              <a:t>Бөлім</a:t>
            </a:r>
            <a:r>
              <a:rPr lang="en-US" sz="2000" dirty="0">
                <a:latin typeface="Arial Narrow" panose="020B0606020202030204" pitchFamily="34" charset="0"/>
              </a:rPr>
              <a:t>\</a:t>
            </a:r>
            <a:r>
              <a:rPr lang="kk-KZ" sz="2000" dirty="0">
                <a:latin typeface="Arial Narrow" panose="020B0606020202030204" pitchFamily="34" charset="0"/>
              </a:rPr>
              <a:t>ортақ тақырып</a:t>
            </a:r>
            <a:r>
              <a:rPr lang="ru-RU" sz="2000" dirty="0">
                <a:latin typeface="Arial Narrow" pitchFamily="34" charset="0"/>
              </a:rPr>
              <a:t> </a:t>
            </a:r>
            <a:r>
              <a:rPr lang="ru-RU" sz="2000" dirty="0" err="1">
                <a:latin typeface="Arial Narrow" pitchFamily="34" charset="0"/>
              </a:rPr>
              <a:t>бойынша</a:t>
            </a:r>
            <a:r>
              <a:rPr lang="ru-RU" sz="2000" dirty="0">
                <a:latin typeface="Arial Narrow" pitchFamily="34" charset="0"/>
              </a:rPr>
              <a:t> </a:t>
            </a:r>
            <a:r>
              <a:rPr lang="ru-RU" sz="2000" dirty="0" err="1">
                <a:latin typeface="Arial Narrow" pitchFamily="34" charset="0"/>
              </a:rPr>
              <a:t>жиынтық</a:t>
            </a:r>
            <a:r>
              <a:rPr lang="ru-RU" sz="2000" dirty="0">
                <a:latin typeface="Arial Narrow" pitchFamily="34" charset="0"/>
              </a:rPr>
              <a:t> </a:t>
            </a:r>
            <a:r>
              <a:rPr lang="ru-RU" sz="2000" dirty="0" err="1">
                <a:latin typeface="Arial Narrow" pitchFamily="34" charset="0"/>
              </a:rPr>
              <a:t>бағалау</a:t>
            </a:r>
            <a:r>
              <a:rPr lang="ru-RU" sz="2000" dirty="0">
                <a:latin typeface="Arial Narrow" pitchFamily="34" charset="0"/>
              </a:rPr>
              <a:t> </a:t>
            </a:r>
            <a:r>
              <a:rPr lang="ru-RU" sz="2000" dirty="0" err="1">
                <a:latin typeface="Arial Narrow" pitchFamily="34" charset="0"/>
              </a:rPr>
              <a:t>және</a:t>
            </a:r>
            <a:r>
              <a:rPr lang="ru-RU" sz="2000" dirty="0">
                <a:latin typeface="Arial Narrow" pitchFamily="34" charset="0"/>
              </a:rPr>
              <a:t> </a:t>
            </a:r>
          </a:p>
          <a:p>
            <a:pPr marL="0" indent="0" algn="ctr">
              <a:buNone/>
            </a:pPr>
            <a:r>
              <a:rPr lang="ru-RU" sz="2000" dirty="0" err="1">
                <a:latin typeface="Arial Narrow" pitchFamily="34" charset="0"/>
              </a:rPr>
              <a:t>тоқсандық</a:t>
            </a:r>
            <a:r>
              <a:rPr lang="ru-RU" sz="2000" dirty="0">
                <a:latin typeface="Arial Narrow" pitchFamily="34" charset="0"/>
              </a:rPr>
              <a:t> </a:t>
            </a:r>
            <a:r>
              <a:rPr lang="ru-RU" sz="2000" dirty="0" err="1">
                <a:latin typeface="Arial Narrow" pitchFamily="34" charset="0"/>
              </a:rPr>
              <a:t>жиынтық</a:t>
            </a:r>
            <a:r>
              <a:rPr lang="ru-RU" sz="2000" dirty="0">
                <a:latin typeface="Arial Narrow" pitchFamily="34" charset="0"/>
              </a:rPr>
              <a:t> </a:t>
            </a:r>
            <a:r>
              <a:rPr lang="ru-RU" sz="2000" dirty="0" err="1">
                <a:latin typeface="Arial Narrow" pitchFamily="34" charset="0"/>
              </a:rPr>
              <a:t>бағалау</a:t>
            </a:r>
            <a:r>
              <a:rPr lang="ru-RU" sz="2000" dirty="0">
                <a:latin typeface="Arial Narrow" pitchFamily="34" charset="0"/>
              </a:rPr>
              <a:t> </a:t>
            </a:r>
            <a:r>
              <a:rPr lang="ru-RU" sz="2000" dirty="0" err="1">
                <a:latin typeface="Arial Narrow" pitchFamily="34" charset="0"/>
              </a:rPr>
              <a:t>арасындағы</a:t>
            </a:r>
            <a:r>
              <a:rPr lang="ru-RU" sz="2000" dirty="0">
                <a:latin typeface="Arial Narrow" pitchFamily="34" charset="0"/>
              </a:rPr>
              <a:t> </a:t>
            </a:r>
            <a:r>
              <a:rPr lang="ru-RU" sz="2000" dirty="0" err="1">
                <a:latin typeface="Arial Narrow" pitchFamily="34" charset="0"/>
              </a:rPr>
              <a:t>ұқсастық</a:t>
            </a:r>
            <a:r>
              <a:rPr lang="ru-RU" sz="2000" dirty="0">
                <a:latin typeface="Arial Narrow" pitchFamily="34" charset="0"/>
              </a:rPr>
              <a:t> пен </a:t>
            </a:r>
            <a:r>
              <a:rPr lang="ru-RU" sz="2000" dirty="0" err="1">
                <a:latin typeface="Arial Narrow" pitchFamily="34" charset="0"/>
              </a:rPr>
              <a:t>айырмашылықты</a:t>
            </a:r>
            <a:r>
              <a:rPr lang="ru-RU" sz="2000" dirty="0">
                <a:latin typeface="Arial Narrow" pitchFamily="34" charset="0"/>
              </a:rPr>
              <a:t> </a:t>
            </a:r>
            <a:r>
              <a:rPr lang="ru-RU" sz="2000" dirty="0" err="1">
                <a:latin typeface="Arial Narrow" pitchFamily="34" charset="0"/>
              </a:rPr>
              <a:t>анықтаңыздар</a:t>
            </a:r>
            <a:r>
              <a:rPr lang="ru-RU" sz="2000" dirty="0">
                <a:latin typeface="Arial Narrow" pitchFamily="34" charset="0"/>
              </a:rPr>
              <a:t>. </a:t>
            </a:r>
          </a:p>
        </p:txBody>
      </p:sp>
      <p:graphicFrame>
        <p:nvGraphicFramePr>
          <p:cNvPr id="4" name="Схема 3"/>
          <p:cNvGraphicFramePr/>
          <p:nvPr>
            <p:extLst/>
          </p:nvPr>
        </p:nvGraphicFramePr>
        <p:xfrm>
          <a:off x="2063552" y="3068960"/>
          <a:ext cx="8157592" cy="36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Прямоугольник 1"/>
          <p:cNvSpPr/>
          <p:nvPr/>
        </p:nvSpPr>
        <p:spPr>
          <a:xfrm>
            <a:off x="4171406" y="148046"/>
            <a:ext cx="3126377" cy="830997"/>
          </a:xfrm>
          <a:prstGeom prst="rect">
            <a:avLst/>
          </a:prstGeom>
        </p:spPr>
        <p:txBody>
          <a:bodyPr wrap="square">
            <a:spAutoFit/>
          </a:bodyPr>
          <a:lstStyle/>
          <a:p>
            <a:pPr algn="ctr"/>
            <a:r>
              <a:rPr lang="kk-KZ" sz="4800" b="1" dirty="0" smtClean="0">
                <a:solidFill>
                  <a:srgbClr val="0070C0"/>
                </a:solidFill>
                <a:latin typeface="Times New Roman" panose="02020603050405020304" pitchFamily="18" charset="0"/>
                <a:cs typeface="Times New Roman" panose="02020603050405020304" pitchFamily="18" charset="0"/>
              </a:rPr>
              <a:t>Ой толғау</a:t>
            </a:r>
            <a:endParaRPr lang="ru-RU" sz="4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2466903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010194" y="1114697"/>
            <a:ext cx="9200606" cy="4892595"/>
          </a:xfrm>
        </p:spPr>
        <p:txBody>
          <a:bodyPr>
            <a:normAutofit/>
          </a:bodyPr>
          <a:lstStyle/>
          <a:p>
            <a:r>
              <a:rPr lang="ru-RU" dirty="0" err="1" smtClean="0">
                <a:latin typeface="Times New Roman" panose="02020603050405020304" pitchFamily="18" charset="0"/>
                <a:cs typeface="Times New Roman" panose="02020603050405020304" pitchFamily="18" charset="0"/>
              </a:rPr>
              <a:t>Қатысушылар</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екі</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топқа</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бөлініп</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бір-біріне</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қарама-қарсы</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отырады</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Команда: </a:t>
            </a:r>
            <a:r>
              <a:rPr lang="ru-RU" dirty="0" err="1" smtClean="0">
                <a:latin typeface="Times New Roman" panose="02020603050405020304" pitchFamily="18" charset="0"/>
                <a:cs typeface="Times New Roman" panose="02020603050405020304" pitchFamily="18" charset="0"/>
              </a:rPr>
              <a:t>бастаңыз</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тоқтаңыз</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қозғалыңыз</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a:t>
            </a:r>
            <a:r>
              <a:rPr lang="ru-RU" dirty="0" err="1" smtClean="0">
                <a:latin typeface="Times New Roman" panose="02020603050405020304" pitchFamily="18" charset="0"/>
                <a:cs typeface="Times New Roman" panose="02020603050405020304" pitchFamily="18" charset="0"/>
              </a:rPr>
              <a:t>Бастаңыз</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командасы</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болғанда</a:t>
            </a:r>
            <a:r>
              <a:rPr lang="ru-RU" dirty="0" smtClean="0">
                <a:latin typeface="Times New Roman" panose="02020603050405020304" pitchFamily="18" charset="0"/>
                <a:cs typeface="Times New Roman" panose="02020603050405020304" pitchFamily="18" charset="0"/>
              </a:rPr>
              <a:t> – </a:t>
            </a:r>
            <a:r>
              <a:rPr lang="ru-RU" dirty="0" err="1" smtClean="0">
                <a:latin typeface="Times New Roman" panose="02020603050405020304" pitchFamily="18" charset="0"/>
                <a:cs typeface="Times New Roman" panose="02020603050405020304" pitchFamily="18" charset="0"/>
              </a:rPr>
              <a:t>қарама-қарсы</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отырғандар</a:t>
            </a:r>
            <a:r>
              <a:rPr lang="ru-RU" dirty="0" smtClean="0">
                <a:latin typeface="Times New Roman" panose="02020603050405020304" pitchFamily="18" charset="0"/>
                <a:cs typeface="Times New Roman" panose="02020603050405020304" pitchFamily="18" charset="0"/>
              </a:rPr>
              <a:t> КБ </a:t>
            </a:r>
            <a:r>
              <a:rPr lang="ru-RU" dirty="0" err="1" smtClean="0">
                <a:latin typeface="Times New Roman" panose="02020603050405020304" pitchFamily="18" charset="0"/>
                <a:cs typeface="Times New Roman" panose="02020603050405020304" pitchFamily="18" charset="0"/>
              </a:rPr>
              <a:t>бойынша</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бір-біріне</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айтуды</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бастайды</a:t>
            </a:r>
            <a:r>
              <a:rPr lang="ru-RU" dirty="0" smtClean="0">
                <a:latin typeface="Times New Roman" panose="02020603050405020304" pitchFamily="18" charset="0"/>
                <a:cs typeface="Times New Roman" panose="02020603050405020304" pitchFamily="18" charset="0"/>
              </a:rPr>
              <a:t> (2минут, 1минут, 0,5минут </a:t>
            </a:r>
            <a:r>
              <a:rPr lang="ru-RU" dirty="0" err="1" smtClean="0">
                <a:latin typeface="Times New Roman" panose="02020603050405020304" pitchFamily="18" charset="0"/>
                <a:cs typeface="Times New Roman" panose="02020603050405020304" pitchFamily="18" charset="0"/>
              </a:rPr>
              <a:t>аралығында</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a:t>
            </a:r>
            <a:r>
              <a:rPr lang="ru-RU" dirty="0" err="1" smtClean="0">
                <a:latin typeface="Times New Roman" panose="02020603050405020304" pitchFamily="18" charset="0"/>
                <a:cs typeface="Times New Roman" panose="02020603050405020304" pitchFamily="18" charset="0"/>
              </a:rPr>
              <a:t>Тоқтаңыз</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командасы</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болғанда</a:t>
            </a:r>
            <a:r>
              <a:rPr lang="ru-RU" dirty="0" smtClean="0">
                <a:latin typeface="Times New Roman" panose="02020603050405020304" pitchFamily="18" charset="0"/>
                <a:cs typeface="Times New Roman" panose="02020603050405020304" pitchFamily="18" charset="0"/>
              </a:rPr>
              <a:t> – </a:t>
            </a:r>
            <a:r>
              <a:rPr lang="ru-RU" dirty="0" err="1" smtClean="0">
                <a:latin typeface="Times New Roman" panose="02020603050405020304" pitchFamily="18" charset="0"/>
                <a:cs typeface="Times New Roman" panose="02020603050405020304" pitchFamily="18" charset="0"/>
              </a:rPr>
              <a:t>барлық</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жұптар</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айтуын</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тоқтатады</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a:t>
            </a:r>
            <a:r>
              <a:rPr lang="ru-RU" dirty="0" err="1" smtClean="0">
                <a:latin typeface="Times New Roman" panose="02020603050405020304" pitchFamily="18" charset="0"/>
                <a:cs typeface="Times New Roman" panose="02020603050405020304" pitchFamily="18" charset="0"/>
              </a:rPr>
              <a:t>Қозғалыңыз</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командасы</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болғанда</a:t>
            </a:r>
            <a:r>
              <a:rPr lang="ru-RU" dirty="0" smtClean="0">
                <a:latin typeface="Times New Roman" panose="02020603050405020304" pitchFamily="18" charset="0"/>
                <a:cs typeface="Times New Roman" panose="02020603050405020304" pitchFamily="18" charset="0"/>
              </a:rPr>
              <a:t> – </a:t>
            </a:r>
            <a:r>
              <a:rPr lang="ru-RU" dirty="0" err="1" smtClean="0">
                <a:latin typeface="Times New Roman" panose="02020603050405020304" pitchFamily="18" charset="0"/>
                <a:cs typeface="Times New Roman" panose="02020603050405020304" pitchFamily="18" charset="0"/>
              </a:rPr>
              <a:t>барлық</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екі</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қатарда</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отырғандар</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келесі</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орындыққа</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ауысады</a:t>
            </a:r>
            <a:r>
              <a:rPr lang="ru-RU" dirty="0" smtClean="0">
                <a:latin typeface="Times New Roman" panose="02020603050405020304" pitchFamily="18" charset="0"/>
                <a:cs typeface="Times New Roman" panose="02020603050405020304" pitchFamily="18" charset="0"/>
              </a:rPr>
              <a:t>.</a:t>
            </a:r>
          </a:p>
        </p:txBody>
      </p:sp>
      <p:sp>
        <p:nvSpPr>
          <p:cNvPr id="3" name="Номер слайда 2"/>
          <p:cNvSpPr>
            <a:spLocks noGrp="1"/>
          </p:cNvSpPr>
          <p:nvPr>
            <p:ph type="sldNum" sz="quarter" idx="12"/>
          </p:nvPr>
        </p:nvSpPr>
        <p:spPr/>
        <p:txBody>
          <a:bodyPr/>
          <a:lstStyle/>
          <a:p>
            <a:fld id="{FBF750E4-7867-45A6-94BB-B30865F9216B}" type="slidenum">
              <a:rPr lang="ru-RU" smtClean="0"/>
              <a:pPr/>
              <a:t>26</a:t>
            </a:fld>
            <a:endParaRPr lang="ru-RU"/>
          </a:p>
        </p:txBody>
      </p:sp>
      <p:sp>
        <p:nvSpPr>
          <p:cNvPr id="4" name="Заголовок 3"/>
          <p:cNvSpPr>
            <a:spLocks noGrp="1"/>
          </p:cNvSpPr>
          <p:nvPr>
            <p:ph type="title"/>
          </p:nvPr>
        </p:nvSpPr>
        <p:spPr>
          <a:xfrm>
            <a:off x="609600" y="274638"/>
            <a:ext cx="10833463" cy="770391"/>
          </a:xfrm>
        </p:spPr>
        <p:txBody>
          <a:bodyPr/>
          <a:lstStyle/>
          <a:p>
            <a:pPr algn="ctr"/>
            <a:r>
              <a:rPr lang="ru-RU" dirty="0" smtClean="0"/>
              <a:t>Тренинг </a:t>
            </a:r>
            <a:endParaRPr lang="ru-RU" dirty="0"/>
          </a:p>
        </p:txBody>
      </p:sp>
    </p:spTree>
    <p:extLst>
      <p:ext uri="{BB962C8B-B14F-4D97-AF65-F5344CB8AC3E}">
        <p14:creationId xmlns:p14="http://schemas.microsoft.com/office/powerpoint/2010/main" xmlns="" val="12040113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063553" y="1124745"/>
            <a:ext cx="7980993" cy="5055394"/>
          </a:xfrm>
          <a:prstGeom prst="rect">
            <a:avLst/>
          </a:prstGeom>
        </p:spPr>
        <p:txBody>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nSpc>
                <a:spcPct val="90000"/>
              </a:lnSpc>
              <a:buNone/>
            </a:pPr>
            <a:r>
              <a:rPr lang="ru-RU" sz="2400" b="1" dirty="0">
                <a:latin typeface="Times New Roman" panose="02020603050405020304" pitchFamily="18" charset="0"/>
                <a:cs typeface="Times New Roman" panose="02020603050405020304" pitchFamily="18" charset="0"/>
              </a:rPr>
              <a:t> </a:t>
            </a:r>
          </a:p>
          <a:p>
            <a:pPr marL="0" indent="0">
              <a:lnSpc>
                <a:spcPct val="90000"/>
              </a:lnSpc>
              <a:buNone/>
            </a:pPr>
            <a:r>
              <a:rPr lang="ru-RU" sz="3200" b="1" i="1" dirty="0" err="1">
                <a:latin typeface="Times New Roman" panose="02020603050405020304" pitchFamily="18" charset="0"/>
                <a:cs typeface="Times New Roman" panose="02020603050405020304" pitchFamily="18" charset="0"/>
              </a:rPr>
              <a:t>Сіз</a:t>
            </a:r>
            <a:r>
              <a:rPr lang="ru-RU" sz="3200" b="1" i="1" dirty="0">
                <a:latin typeface="Times New Roman" panose="02020603050405020304" pitchFamily="18" charset="0"/>
                <a:cs typeface="Times New Roman" panose="02020603050405020304" pitchFamily="18" charset="0"/>
              </a:rPr>
              <a:t> </a:t>
            </a:r>
            <a:r>
              <a:rPr lang="ru-RU" sz="3200" b="1" i="1" dirty="0" err="1">
                <a:latin typeface="Times New Roman" panose="02020603050405020304" pitchFamily="18" charset="0"/>
                <a:cs typeface="Times New Roman" panose="02020603050405020304" pitchFamily="18" charset="0"/>
              </a:rPr>
              <a:t>мұғалімсіз</a:t>
            </a:r>
            <a:r>
              <a:rPr lang="en-GB" sz="3200" b="1" i="1" dirty="0">
                <a:latin typeface="Times New Roman" panose="02020603050405020304" pitchFamily="18" charset="0"/>
                <a:cs typeface="Times New Roman" panose="02020603050405020304" pitchFamily="18" charset="0"/>
              </a:rPr>
              <a:t>. </a:t>
            </a:r>
            <a:r>
              <a:rPr lang="kk-KZ" sz="3200" b="1" i="1" dirty="0">
                <a:latin typeface="Times New Roman" panose="02020603050405020304" pitchFamily="18" charset="0"/>
                <a:cs typeface="Times New Roman" panose="02020603050405020304" pitchFamily="18" charset="0"/>
              </a:rPr>
              <a:t>Сізге әріптесіңіз хабарласып ауырып қалғанын айтты. Ол тоқсандық жиынтық бағалау өткізуге тапсырмалар құрастыруы қажет еді. </a:t>
            </a:r>
            <a:endParaRPr lang="ru-RU" sz="3200" b="1" i="1" dirty="0">
              <a:latin typeface="Times New Roman" panose="02020603050405020304" pitchFamily="18" charset="0"/>
              <a:cs typeface="Times New Roman" panose="02020603050405020304" pitchFamily="18" charset="0"/>
            </a:endParaRPr>
          </a:p>
          <a:p>
            <a:pPr marL="0" indent="0">
              <a:lnSpc>
                <a:spcPct val="90000"/>
              </a:lnSpc>
              <a:buNone/>
            </a:pPr>
            <a:r>
              <a:rPr lang="ru-RU" sz="3200" b="1" i="1" dirty="0" err="1">
                <a:latin typeface="Times New Roman" panose="02020603050405020304" pitchFamily="18" charset="0"/>
                <a:cs typeface="Times New Roman" panose="02020603050405020304" pitchFamily="18" charset="0"/>
              </a:rPr>
              <a:t>Сізден</a:t>
            </a:r>
            <a:r>
              <a:rPr lang="ru-RU" sz="3200" b="1" i="1" dirty="0">
                <a:latin typeface="Times New Roman" panose="02020603050405020304" pitchFamily="18" charset="0"/>
                <a:cs typeface="Times New Roman" panose="02020603050405020304" pitchFamily="18" charset="0"/>
              </a:rPr>
              <a:t> </a:t>
            </a:r>
            <a:r>
              <a:rPr lang="ru-RU" sz="3200" b="1" i="1" dirty="0" err="1">
                <a:latin typeface="Times New Roman" panose="02020603050405020304" pitchFamily="18" charset="0"/>
                <a:cs typeface="Times New Roman" panose="02020603050405020304" pitchFamily="18" charset="0"/>
              </a:rPr>
              <a:t>тоқсандық</a:t>
            </a:r>
            <a:r>
              <a:rPr lang="ru-RU" sz="3200" b="1" i="1" dirty="0">
                <a:latin typeface="Times New Roman" panose="02020603050405020304" pitchFamily="18" charset="0"/>
                <a:cs typeface="Times New Roman" panose="02020603050405020304" pitchFamily="18" charset="0"/>
              </a:rPr>
              <a:t> </a:t>
            </a:r>
            <a:r>
              <a:rPr lang="ru-RU" sz="3200" b="1" i="1" dirty="0" err="1">
                <a:latin typeface="Times New Roman" panose="02020603050405020304" pitchFamily="18" charset="0"/>
                <a:cs typeface="Times New Roman" panose="02020603050405020304" pitchFamily="18" charset="0"/>
              </a:rPr>
              <a:t>жиынтық</a:t>
            </a:r>
            <a:r>
              <a:rPr lang="ru-RU" sz="3200" b="1" i="1" dirty="0">
                <a:latin typeface="Times New Roman" panose="02020603050405020304" pitchFamily="18" charset="0"/>
                <a:cs typeface="Times New Roman" panose="02020603050405020304" pitchFamily="18" charset="0"/>
              </a:rPr>
              <a:t> </a:t>
            </a:r>
            <a:r>
              <a:rPr lang="ru-RU" sz="3200" b="1" i="1" dirty="0" err="1">
                <a:latin typeface="Times New Roman" panose="02020603050405020304" pitchFamily="18" charset="0"/>
                <a:cs typeface="Times New Roman" panose="02020603050405020304" pitchFamily="18" charset="0"/>
              </a:rPr>
              <a:t>бағалау</a:t>
            </a:r>
            <a:r>
              <a:rPr lang="ru-RU" sz="3200" b="1" i="1" dirty="0">
                <a:latin typeface="Times New Roman" panose="02020603050405020304" pitchFamily="18" charset="0"/>
                <a:cs typeface="Times New Roman" panose="02020603050405020304" pitchFamily="18" charset="0"/>
              </a:rPr>
              <a:t> </a:t>
            </a:r>
            <a:r>
              <a:rPr lang="ru-RU" sz="3200" b="1" i="1" dirty="0" err="1">
                <a:latin typeface="Times New Roman" panose="02020603050405020304" pitchFamily="18" charset="0"/>
                <a:cs typeface="Times New Roman" panose="02020603050405020304" pitchFamily="18" charset="0"/>
              </a:rPr>
              <a:t>құрастыруды</a:t>
            </a:r>
            <a:r>
              <a:rPr lang="ru-RU" sz="3200" b="1" i="1" dirty="0">
                <a:latin typeface="Times New Roman" panose="02020603050405020304" pitchFamily="18" charset="0"/>
                <a:cs typeface="Times New Roman" panose="02020603050405020304" pitchFamily="18" charset="0"/>
              </a:rPr>
              <a:t> </a:t>
            </a:r>
            <a:r>
              <a:rPr lang="ru-RU" sz="3200" b="1" i="1" dirty="0" err="1">
                <a:latin typeface="Times New Roman" panose="02020603050405020304" pitchFamily="18" charset="0"/>
                <a:cs typeface="Times New Roman" panose="02020603050405020304" pitchFamily="18" charset="0"/>
              </a:rPr>
              <a:t>өтінді</a:t>
            </a:r>
            <a:r>
              <a:rPr lang="ru-RU" sz="3200" b="1" i="1" dirty="0">
                <a:latin typeface="Times New Roman" panose="02020603050405020304" pitchFamily="18" charset="0"/>
                <a:cs typeface="Times New Roman" panose="02020603050405020304" pitchFamily="18" charset="0"/>
              </a:rPr>
              <a:t>. </a:t>
            </a:r>
            <a:endParaRPr lang="en-GB" sz="3200" b="1" i="1" dirty="0">
              <a:latin typeface="Times New Roman" panose="02020603050405020304" pitchFamily="18" charset="0"/>
              <a:cs typeface="Times New Roman" panose="02020603050405020304" pitchFamily="18" charset="0"/>
            </a:endParaRPr>
          </a:p>
          <a:p>
            <a:pPr marL="0" indent="0">
              <a:lnSpc>
                <a:spcPct val="90000"/>
              </a:lnSpc>
              <a:buNone/>
            </a:pPr>
            <a:endParaRPr lang="en-GB" sz="3200" b="1" i="1" dirty="0">
              <a:latin typeface="Times New Roman" panose="02020603050405020304" pitchFamily="18" charset="0"/>
              <a:cs typeface="Times New Roman" panose="02020603050405020304" pitchFamily="18" charset="0"/>
            </a:endParaRPr>
          </a:p>
          <a:p>
            <a:pPr marL="0" indent="0">
              <a:lnSpc>
                <a:spcPct val="90000"/>
              </a:lnSpc>
              <a:buNone/>
            </a:pPr>
            <a:r>
              <a:rPr lang="ru-RU" sz="3200" b="1" i="1" dirty="0" err="1">
                <a:latin typeface="Times New Roman" panose="02020603050405020304" pitchFamily="18" charset="0"/>
                <a:cs typeface="Times New Roman" panose="02020603050405020304" pitchFamily="18" charset="0"/>
              </a:rPr>
              <a:t>Тапсырма</a:t>
            </a:r>
            <a:r>
              <a:rPr lang="ru-RU" sz="3200" b="1" i="1" dirty="0">
                <a:latin typeface="Times New Roman" panose="02020603050405020304" pitchFamily="18" charset="0"/>
                <a:cs typeface="Times New Roman" panose="02020603050405020304" pitchFamily="18" charset="0"/>
              </a:rPr>
              <a:t> </a:t>
            </a:r>
            <a:r>
              <a:rPr lang="ru-RU" sz="3200" b="1" i="1" dirty="0" err="1">
                <a:latin typeface="Times New Roman" panose="02020603050405020304" pitchFamily="18" charset="0"/>
                <a:cs typeface="Times New Roman" panose="02020603050405020304" pitchFamily="18" charset="0"/>
              </a:rPr>
              <a:t>құрастыру</a:t>
            </a:r>
            <a:r>
              <a:rPr lang="ru-RU" sz="3200" b="1" i="1" dirty="0">
                <a:latin typeface="Times New Roman" panose="02020603050405020304" pitchFamily="18" charset="0"/>
                <a:cs typeface="Times New Roman" panose="02020603050405020304" pitchFamily="18" charset="0"/>
              </a:rPr>
              <a:t> </a:t>
            </a:r>
            <a:r>
              <a:rPr lang="ru-RU" sz="3200" b="1" i="1" dirty="0" err="1">
                <a:latin typeface="Times New Roman" panose="02020603050405020304" pitchFamily="18" charset="0"/>
                <a:cs typeface="Times New Roman" panose="02020603050405020304" pitchFamily="18" charset="0"/>
              </a:rPr>
              <a:t>үшін</a:t>
            </a:r>
            <a:r>
              <a:rPr lang="ru-RU" sz="3200" b="1" i="1" dirty="0">
                <a:latin typeface="Times New Roman" panose="02020603050405020304" pitchFamily="18" charset="0"/>
                <a:cs typeface="Times New Roman" panose="02020603050405020304" pitchFamily="18" charset="0"/>
              </a:rPr>
              <a:t> </a:t>
            </a:r>
            <a:r>
              <a:rPr lang="ru-RU" sz="3200" b="1" i="1" dirty="0" err="1">
                <a:latin typeface="Times New Roman" panose="02020603050405020304" pitchFamily="18" charset="0"/>
                <a:cs typeface="Times New Roman" panose="02020603050405020304" pitchFamily="18" charset="0"/>
              </a:rPr>
              <a:t>Сізге</a:t>
            </a:r>
            <a:r>
              <a:rPr lang="ru-RU" sz="3200" b="1" i="1" dirty="0">
                <a:latin typeface="Times New Roman" panose="02020603050405020304" pitchFamily="18" charset="0"/>
                <a:cs typeface="Times New Roman" panose="02020603050405020304" pitchFamily="18" charset="0"/>
              </a:rPr>
              <a:t> </a:t>
            </a:r>
            <a:r>
              <a:rPr lang="ru-RU" sz="3200" b="1" i="1" dirty="0" err="1">
                <a:latin typeface="Times New Roman" panose="02020603050405020304" pitchFamily="18" charset="0"/>
                <a:cs typeface="Times New Roman" panose="02020603050405020304" pitchFamily="18" charset="0"/>
              </a:rPr>
              <a:t>қандай</a:t>
            </a:r>
            <a:r>
              <a:rPr lang="ru-RU" sz="3200" b="1" i="1" dirty="0">
                <a:latin typeface="Times New Roman" panose="02020603050405020304" pitchFamily="18" charset="0"/>
                <a:cs typeface="Times New Roman" panose="02020603050405020304" pitchFamily="18" charset="0"/>
              </a:rPr>
              <a:t> </a:t>
            </a:r>
            <a:r>
              <a:rPr lang="ru-RU" sz="3200" b="1" i="1" dirty="0" err="1">
                <a:latin typeface="Times New Roman" panose="02020603050405020304" pitchFamily="18" charset="0"/>
                <a:cs typeface="Times New Roman" panose="02020603050405020304" pitchFamily="18" charset="0"/>
              </a:rPr>
              <a:t>ақпараттар</a:t>
            </a:r>
            <a:r>
              <a:rPr lang="ru-RU" sz="3200" b="1" i="1" dirty="0">
                <a:latin typeface="Times New Roman" panose="02020603050405020304" pitchFamily="18" charset="0"/>
                <a:cs typeface="Times New Roman" panose="02020603050405020304" pitchFamily="18" charset="0"/>
              </a:rPr>
              <a:t> </a:t>
            </a:r>
            <a:r>
              <a:rPr lang="ru-RU" sz="3200" b="1" i="1" dirty="0" err="1">
                <a:latin typeface="Times New Roman" panose="02020603050405020304" pitchFamily="18" charset="0"/>
                <a:cs typeface="Times New Roman" panose="02020603050405020304" pitchFamily="18" charset="0"/>
              </a:rPr>
              <a:t>керек</a:t>
            </a:r>
            <a:r>
              <a:rPr lang="ru-RU" sz="3200" b="1" i="1" dirty="0">
                <a:latin typeface="Times New Roman" panose="02020603050405020304" pitchFamily="18" charset="0"/>
                <a:cs typeface="Times New Roman" panose="02020603050405020304" pitchFamily="18" charset="0"/>
              </a:rPr>
              <a:t>? </a:t>
            </a:r>
            <a:endParaRPr lang="en-GB" sz="3200" b="1" i="1" dirty="0">
              <a:latin typeface="Times New Roman" panose="02020603050405020304" pitchFamily="18" charset="0"/>
              <a:cs typeface="Times New Roman" panose="02020603050405020304" pitchFamily="18" charset="0"/>
            </a:endParaRPr>
          </a:p>
        </p:txBody>
      </p:sp>
      <p:sp>
        <p:nvSpPr>
          <p:cNvPr id="5" name="Rectangle 2"/>
          <p:cNvSpPr txBox="1">
            <a:spLocks noChangeArrowheads="1"/>
          </p:cNvSpPr>
          <p:nvPr/>
        </p:nvSpPr>
        <p:spPr>
          <a:xfrm>
            <a:off x="2157845" y="365760"/>
            <a:ext cx="7886700" cy="1325562"/>
          </a:xfrm>
          <a:prstGeom prst="rect">
            <a:avLst/>
          </a:prstGeom>
        </p:spPr>
        <p:txBody>
          <a:bodyPr>
            <a:normAutofit lnSpcReduction="10000"/>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ru-RU" sz="4400" dirty="0">
                <a:solidFill>
                  <a:srgbClr val="0070C0"/>
                </a:solidFill>
                <a:latin typeface="Times New Roman" panose="02020603050405020304" pitchFamily="18" charset="0"/>
                <a:cs typeface="Times New Roman" panose="02020603050405020304" pitchFamily="18" charset="0"/>
              </a:rPr>
              <a:t>Ой </a:t>
            </a:r>
            <a:r>
              <a:rPr lang="kk-KZ" sz="4400" dirty="0">
                <a:solidFill>
                  <a:srgbClr val="0070C0"/>
                </a:solidFill>
                <a:latin typeface="Times New Roman" panose="02020603050405020304" pitchFamily="18" charset="0"/>
                <a:cs typeface="Times New Roman" panose="02020603050405020304" pitchFamily="18" charset="0"/>
              </a:rPr>
              <a:t>толғау тапсырма:</a:t>
            </a:r>
            <a:r>
              <a:rPr lang="en-US" sz="4400" dirty="0">
                <a:solidFill>
                  <a:srgbClr val="0070C0"/>
                </a:solidFill>
                <a:latin typeface="Times New Roman" panose="02020603050405020304" pitchFamily="18" charset="0"/>
                <a:cs typeface="Times New Roman" panose="02020603050405020304" pitchFamily="18" charset="0"/>
              </a:rPr>
              <a:t/>
            </a:r>
            <a:br>
              <a:rPr lang="en-US" sz="4400" dirty="0">
                <a:solidFill>
                  <a:srgbClr val="0070C0"/>
                </a:solidFill>
                <a:latin typeface="Times New Roman" panose="02020603050405020304" pitchFamily="18" charset="0"/>
                <a:cs typeface="Times New Roman" panose="02020603050405020304" pitchFamily="18" charset="0"/>
              </a:rPr>
            </a:br>
            <a:endParaRPr lang="nl-NL"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9665607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157845" y="365760"/>
            <a:ext cx="7886700" cy="1325562"/>
          </a:xfrm>
          <a:prstGeom prst="rect">
            <a:avLst/>
          </a:prstGeom>
        </p:spPr>
        <p:txBody>
          <a:bodyPr>
            <a:normAutofit fontScale="92500"/>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ru-RU" sz="4400" dirty="0">
                <a:solidFill>
                  <a:srgbClr val="0070C0"/>
                </a:solidFill>
                <a:latin typeface="Arial Narrow" panose="020B0606020202030204" pitchFamily="34" charset="0"/>
              </a:rPr>
              <a:t>ТОҚСАНДЫҚ ЖИЫНТЫҚ БАҒАЛАУ</a:t>
            </a:r>
            <a:r>
              <a:rPr lang="en-US" sz="4400" dirty="0">
                <a:solidFill>
                  <a:srgbClr val="0070C0"/>
                </a:solidFill>
                <a:latin typeface="Arial Narrow" panose="020B0606020202030204" pitchFamily="34" charset="0"/>
              </a:rPr>
              <a:t/>
            </a:r>
            <a:br>
              <a:rPr lang="en-US" sz="4400" dirty="0">
                <a:solidFill>
                  <a:srgbClr val="0070C0"/>
                </a:solidFill>
                <a:latin typeface="Arial Narrow" panose="020B0606020202030204" pitchFamily="34" charset="0"/>
              </a:rPr>
            </a:br>
            <a:endParaRPr lang="nl-NL" dirty="0"/>
          </a:p>
        </p:txBody>
      </p:sp>
      <p:sp>
        <p:nvSpPr>
          <p:cNvPr id="3" name="Rectangle 3"/>
          <p:cNvSpPr txBox="1">
            <a:spLocks noChangeArrowheads="1"/>
          </p:cNvSpPr>
          <p:nvPr/>
        </p:nvSpPr>
        <p:spPr>
          <a:xfrm>
            <a:off x="2351088" y="1124744"/>
            <a:ext cx="7993062" cy="4680744"/>
          </a:xfrm>
          <a:prstGeom prst="rect">
            <a:avLst/>
          </a:prstGeom>
        </p:spPr>
        <p:txBody>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ru-RU" sz="2400" dirty="0" err="1">
                <a:latin typeface="Times New Roman" panose="02020603050405020304" pitchFamily="18" charset="0"/>
                <a:cs typeface="Times New Roman" panose="02020603050405020304" pitchFamily="18" charset="0"/>
              </a:rPr>
              <a:t>Тапсырмалар</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кімдерге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арналған</a:t>
            </a:r>
            <a:r>
              <a:rPr lang="en-ZA" sz="2400" dirty="0">
                <a:latin typeface="Times New Roman" panose="02020603050405020304" pitchFamily="18" charset="0"/>
                <a:cs typeface="Times New Roman" panose="02020603050405020304" pitchFamily="18" charset="0"/>
              </a:rPr>
              <a:t>?</a:t>
            </a:r>
            <a:r>
              <a:rPr lang="en-GB" sz="2400" dirty="0">
                <a:latin typeface="Times New Roman" panose="02020603050405020304" pitchFamily="18" charset="0"/>
                <a:cs typeface="Times New Roman" panose="02020603050405020304" pitchFamily="18" charset="0"/>
              </a:rPr>
              <a:t> </a:t>
            </a:r>
            <a:endParaRPr lang="nl-NL" sz="2400" dirty="0">
              <a:latin typeface="Times New Roman" panose="02020603050405020304" pitchFamily="18" charset="0"/>
              <a:cs typeface="Times New Roman" panose="02020603050405020304" pitchFamily="18" charset="0"/>
            </a:endParaRPr>
          </a:p>
          <a:p>
            <a:r>
              <a:rPr lang="ru-RU" sz="2400" dirty="0" err="1">
                <a:latin typeface="Times New Roman" panose="02020603050405020304" pitchFamily="18" charset="0"/>
                <a:cs typeface="Times New Roman" panose="02020603050405020304" pitchFamily="18" charset="0"/>
              </a:rPr>
              <a:t>Тапсырмаларды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орындауға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қанша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уақыт</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беріледі</a:t>
            </a:r>
            <a:r>
              <a:rPr lang="en-ZA" sz="2400" dirty="0">
                <a:latin typeface="Times New Roman" panose="02020603050405020304" pitchFamily="18" charset="0"/>
                <a:cs typeface="Times New Roman" panose="02020603050405020304" pitchFamily="18" charset="0"/>
              </a:rPr>
              <a:t>?</a:t>
            </a:r>
            <a:r>
              <a:rPr lang="en-GB" sz="2400" dirty="0">
                <a:latin typeface="Times New Roman" panose="02020603050405020304" pitchFamily="18" charset="0"/>
                <a:cs typeface="Times New Roman" panose="02020603050405020304" pitchFamily="18" charset="0"/>
              </a:rPr>
              <a:t> </a:t>
            </a:r>
            <a:endParaRPr lang="nl-NL" sz="2400" dirty="0">
              <a:latin typeface="Times New Roman" panose="02020603050405020304" pitchFamily="18" charset="0"/>
              <a:cs typeface="Times New Roman" panose="02020603050405020304" pitchFamily="18" charset="0"/>
            </a:endParaRPr>
          </a:p>
          <a:p>
            <a:r>
              <a:rPr lang="ru-RU" sz="2400" dirty="0" err="1">
                <a:latin typeface="Times New Roman" panose="02020603050405020304" pitchFamily="18" charset="0"/>
                <a:cs typeface="Times New Roman" panose="02020603050405020304" pitchFamily="18" charset="0"/>
              </a:rPr>
              <a:t>Тоқсандық</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жиынтық</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бағалау</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қалай</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өткізіледі</a:t>
            </a:r>
            <a:r>
              <a:rPr lang="en-ZA" sz="2400" dirty="0">
                <a:latin typeface="Times New Roman" panose="02020603050405020304" pitchFamily="18" charset="0"/>
                <a:cs typeface="Times New Roman" panose="02020603050405020304" pitchFamily="18" charset="0"/>
              </a:rPr>
              <a:t>?</a:t>
            </a:r>
            <a:r>
              <a:rPr lang="en-GB" sz="2400" dirty="0">
                <a:latin typeface="Times New Roman" panose="02020603050405020304" pitchFamily="18" charset="0"/>
                <a:cs typeface="Times New Roman" panose="02020603050405020304" pitchFamily="18" charset="0"/>
              </a:rPr>
              <a:t> </a:t>
            </a:r>
            <a:endParaRPr lang="nl-NL" sz="2400" dirty="0">
              <a:latin typeface="Times New Roman" panose="02020603050405020304" pitchFamily="18" charset="0"/>
              <a:cs typeface="Times New Roman" panose="02020603050405020304" pitchFamily="18" charset="0"/>
            </a:endParaRPr>
          </a:p>
          <a:p>
            <a:r>
              <a:rPr lang="ru-RU" sz="2400" dirty="0" err="1">
                <a:latin typeface="Times New Roman" panose="02020603050405020304" pitchFamily="18" charset="0"/>
                <a:cs typeface="Times New Roman" panose="02020603050405020304" pitchFamily="18" charset="0"/>
              </a:rPr>
              <a:t>Тоқсандық</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жиынтық</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бағалау</a:t>
            </a:r>
            <a:r>
              <a:rPr lang="kk-KZ" sz="2400" dirty="0">
                <a:latin typeface="Times New Roman" panose="02020603050405020304" pitchFamily="18" charset="0"/>
                <a:cs typeface="Times New Roman" panose="02020603050405020304" pitchFamily="18" charset="0"/>
              </a:rPr>
              <a:t> тапсырмаларының мазмұны қандай</a:t>
            </a:r>
            <a:r>
              <a:rPr lang="en-ZA" sz="2400" dirty="0">
                <a:latin typeface="Times New Roman" panose="02020603050405020304" pitchFamily="18" charset="0"/>
                <a:cs typeface="Times New Roman" panose="02020603050405020304" pitchFamily="18" charset="0"/>
              </a:rPr>
              <a:t>?</a:t>
            </a:r>
            <a:r>
              <a:rPr lang="en-GB" sz="2400" dirty="0">
                <a:latin typeface="Times New Roman" panose="02020603050405020304" pitchFamily="18" charset="0"/>
                <a:cs typeface="Times New Roman" panose="02020603050405020304" pitchFamily="18" charset="0"/>
              </a:rPr>
              <a:t> </a:t>
            </a:r>
            <a:endParaRPr lang="nl-NL" sz="2400" dirty="0">
              <a:latin typeface="Times New Roman" panose="02020603050405020304" pitchFamily="18" charset="0"/>
              <a:cs typeface="Times New Roman" panose="02020603050405020304" pitchFamily="18" charset="0"/>
            </a:endParaRPr>
          </a:p>
          <a:p>
            <a:r>
              <a:rPr lang="ru-RU" sz="2400" dirty="0" err="1">
                <a:latin typeface="Times New Roman" panose="02020603050405020304" pitchFamily="18" charset="0"/>
                <a:cs typeface="Times New Roman" panose="02020603050405020304" pitchFamily="18" charset="0"/>
              </a:rPr>
              <a:t>Қандай</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тапсырмалар</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түрлері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қолданылады</a:t>
            </a:r>
            <a:r>
              <a:rPr lang="en-ZA" sz="2400" dirty="0">
                <a:latin typeface="Times New Roman" panose="02020603050405020304" pitchFamily="18" charset="0"/>
                <a:cs typeface="Times New Roman" panose="02020603050405020304" pitchFamily="18" charset="0"/>
              </a:rPr>
              <a:t>?</a:t>
            </a:r>
            <a:r>
              <a:rPr lang="en-GB" sz="2400" dirty="0">
                <a:latin typeface="Times New Roman" panose="02020603050405020304" pitchFamily="18" charset="0"/>
                <a:cs typeface="Times New Roman" panose="02020603050405020304" pitchFamily="18" charset="0"/>
              </a:rPr>
              <a:t> </a:t>
            </a:r>
            <a:endParaRPr lang="nl-NL" sz="2400" dirty="0">
              <a:latin typeface="Times New Roman" panose="02020603050405020304" pitchFamily="18" charset="0"/>
              <a:cs typeface="Times New Roman" panose="02020603050405020304" pitchFamily="18" charset="0"/>
            </a:endParaRPr>
          </a:p>
          <a:p>
            <a:r>
              <a:rPr lang="ru-RU" sz="2400" dirty="0" err="1">
                <a:latin typeface="Times New Roman" panose="02020603050405020304" pitchFamily="18" charset="0"/>
                <a:cs typeface="Times New Roman" panose="02020603050405020304" pitchFamily="18" charset="0"/>
              </a:rPr>
              <a:t>Тапсырмалар</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немесе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сұрақтар</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үшін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балдар</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қалай</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есептеледі</a:t>
            </a:r>
            <a:r>
              <a:rPr lang="en-ZA" sz="2400" dirty="0">
                <a:latin typeface="Times New Roman" panose="02020603050405020304" pitchFamily="18" charset="0"/>
                <a:cs typeface="Times New Roman" panose="02020603050405020304" pitchFamily="18" charset="0"/>
              </a:rPr>
              <a:t>?</a:t>
            </a:r>
            <a:r>
              <a:rPr lang="en-GB" sz="2400" dirty="0">
                <a:latin typeface="Times New Roman" panose="02020603050405020304" pitchFamily="18" charset="0"/>
                <a:cs typeface="Times New Roman" panose="02020603050405020304" pitchFamily="18" charset="0"/>
              </a:rPr>
              <a:t> </a:t>
            </a:r>
            <a:endParaRPr lang="nl-NL" sz="2400" dirty="0">
              <a:latin typeface="Times New Roman" panose="02020603050405020304" pitchFamily="18" charset="0"/>
              <a:cs typeface="Times New Roman" panose="02020603050405020304" pitchFamily="18" charset="0"/>
            </a:endParaRPr>
          </a:p>
          <a:p>
            <a:r>
              <a:rPr lang="ru-RU" sz="2400" dirty="0" err="1">
                <a:latin typeface="Times New Roman" panose="02020603050405020304" pitchFamily="18" charset="0"/>
                <a:cs typeface="Times New Roman" panose="02020603050405020304" pitchFamily="18" charset="0"/>
              </a:rPr>
              <a:t>Неше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тапсырма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құрастыру</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қажет</a:t>
            </a:r>
            <a:r>
              <a:rPr lang="en-ZA" sz="2400" dirty="0">
                <a:latin typeface="Times New Roman" panose="02020603050405020304" pitchFamily="18" charset="0"/>
                <a:cs typeface="Times New Roman" panose="02020603050405020304" pitchFamily="18" charset="0"/>
              </a:rPr>
              <a:t>?</a:t>
            </a:r>
            <a:r>
              <a:rPr lang="en-GB" sz="2400" dirty="0">
                <a:latin typeface="Times New Roman" panose="02020603050405020304" pitchFamily="18" charset="0"/>
                <a:cs typeface="Times New Roman" panose="02020603050405020304" pitchFamily="18" charset="0"/>
              </a:rPr>
              <a:t> </a:t>
            </a:r>
            <a:endParaRPr lang="nl-NL" sz="2400" dirty="0">
              <a:latin typeface="Times New Roman" panose="02020603050405020304" pitchFamily="18" charset="0"/>
              <a:cs typeface="Times New Roman" panose="02020603050405020304" pitchFamily="18" charset="0"/>
            </a:endParaRPr>
          </a:p>
          <a:p>
            <a:pPr marL="109728" indent="0">
              <a:buNone/>
            </a:pPr>
            <a:r>
              <a:rPr lang="en-GB" sz="2000" dirty="0"/>
              <a:t> </a:t>
            </a:r>
          </a:p>
        </p:txBody>
      </p:sp>
    </p:spTree>
    <p:extLst>
      <p:ext uri="{BB962C8B-B14F-4D97-AF65-F5344CB8AC3E}">
        <p14:creationId xmlns:p14="http://schemas.microsoft.com/office/powerpoint/2010/main" xmlns="" val="41965598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96948" y="1041009"/>
            <a:ext cx="11690251" cy="5412327"/>
          </a:xfrm>
        </p:spPr>
        <p:txBody>
          <a:bodyPr>
            <a:noAutofit/>
          </a:bodyPr>
          <a:lstStyle/>
          <a:p>
            <a:pPr>
              <a:lnSpc>
                <a:spcPct val="120000"/>
              </a:lnSpc>
            </a:pPr>
            <a:r>
              <a:rPr lang="kk-KZ" sz="2000" dirty="0" smtClean="0">
                <a:latin typeface="Times New Roman" panose="02020603050405020304" pitchFamily="18" charset="0"/>
                <a:cs typeface="Times New Roman" panose="02020603050405020304" pitchFamily="18" charset="0"/>
              </a:rPr>
              <a:t>Тоқсандық бағалау </a:t>
            </a:r>
            <a:r>
              <a:rPr lang="kk-KZ" sz="2000" dirty="0">
                <a:latin typeface="Times New Roman" panose="02020603050405020304" pitchFamily="18" charset="0"/>
                <a:cs typeface="Times New Roman" panose="02020603050405020304" pitchFamily="18" charset="0"/>
              </a:rPr>
              <a:t>жұмыстарын  және балдарды қою кестесін әзірлеу бір параллельдегі барлық сыныптар үшін  </a:t>
            </a:r>
            <a:r>
              <a:rPr lang="kk-KZ" sz="2000" dirty="0" smtClean="0">
                <a:latin typeface="Times New Roman" panose="02020603050405020304" pitchFamily="18" charset="0"/>
                <a:cs typeface="Times New Roman" panose="02020603050405020304" pitchFamily="18" charset="0"/>
              </a:rPr>
              <a:t>біркелкі .Спецификация </a:t>
            </a:r>
            <a:r>
              <a:rPr lang="kk-KZ" sz="2000" dirty="0">
                <a:latin typeface="Times New Roman" panose="02020603050405020304" pitchFamily="18" charset="0"/>
                <a:cs typeface="Times New Roman" panose="02020603050405020304" pitchFamily="18" charset="0"/>
              </a:rPr>
              <a:t>негізінде жүзеге асырылады.  </a:t>
            </a:r>
            <a:endParaRPr lang="ru-RU" sz="2000" dirty="0">
              <a:latin typeface="Times New Roman" panose="02020603050405020304" pitchFamily="18" charset="0"/>
              <a:cs typeface="Times New Roman" panose="02020603050405020304" pitchFamily="18" charset="0"/>
            </a:endParaRPr>
          </a:p>
          <a:p>
            <a:pPr>
              <a:lnSpc>
                <a:spcPct val="120000"/>
              </a:lnSpc>
            </a:pPr>
            <a:r>
              <a:rPr lang="kk-KZ" sz="2000" dirty="0" smtClean="0">
                <a:latin typeface="Times New Roman" panose="02020603050405020304" pitchFamily="18" charset="0"/>
                <a:cs typeface="Times New Roman" panose="02020603050405020304" pitchFamily="18" charset="0"/>
              </a:rPr>
              <a:t>Тоқсандық жиынтық </a:t>
            </a:r>
            <a:r>
              <a:rPr lang="kk-KZ" sz="2000" dirty="0">
                <a:latin typeface="Times New Roman" panose="02020603050405020304" pitchFamily="18" charset="0"/>
                <a:cs typeface="Times New Roman" panose="02020603050405020304" pitchFamily="18" charset="0"/>
              </a:rPr>
              <a:t>жұмыстар  әр түрлі болуы мүмкін (тест, сынақтар, бақылау жұмысы және т.б.).</a:t>
            </a:r>
            <a:endParaRPr lang="ru-RU" sz="2000" dirty="0">
              <a:latin typeface="Times New Roman" panose="02020603050405020304" pitchFamily="18" charset="0"/>
              <a:cs typeface="Times New Roman" panose="02020603050405020304" pitchFamily="18" charset="0"/>
            </a:endParaRPr>
          </a:p>
          <a:p>
            <a:pPr>
              <a:lnSpc>
                <a:spcPct val="120000"/>
              </a:lnSpc>
            </a:pPr>
            <a:r>
              <a:rPr lang="kk-KZ" sz="2000" dirty="0" smtClean="0">
                <a:latin typeface="Times New Roman" panose="02020603050405020304" pitchFamily="18" charset="0"/>
                <a:cs typeface="Times New Roman" panose="02020603050405020304" pitchFamily="18" charset="0"/>
              </a:rPr>
              <a:t>1-сыныптарда </a:t>
            </a:r>
            <a:r>
              <a:rPr lang="kk-KZ" sz="2000" dirty="0">
                <a:latin typeface="Times New Roman" panose="02020603050405020304" pitchFamily="18" charset="0"/>
                <a:cs typeface="Times New Roman" panose="02020603050405020304" pitchFamily="18" charset="0"/>
              </a:rPr>
              <a:t>ішкі жиынтық бағалау өткізілмейді. </a:t>
            </a:r>
            <a:endParaRPr lang="ru-RU" sz="2000" dirty="0">
              <a:latin typeface="Times New Roman" panose="02020603050405020304" pitchFamily="18" charset="0"/>
              <a:cs typeface="Times New Roman" panose="02020603050405020304" pitchFamily="18" charset="0"/>
            </a:endParaRPr>
          </a:p>
          <a:p>
            <a:pPr>
              <a:lnSpc>
                <a:spcPct val="120000"/>
              </a:lnSpc>
            </a:pPr>
            <a:r>
              <a:rPr lang="kk-KZ" sz="2000" dirty="0" smtClean="0">
                <a:latin typeface="Times New Roman" panose="02020603050405020304" pitchFamily="18" charset="0"/>
                <a:cs typeface="Times New Roman" panose="02020603050405020304" pitchFamily="18" charset="0"/>
              </a:rPr>
              <a:t>Тоқсандық </a:t>
            </a:r>
            <a:r>
              <a:rPr lang="kk-KZ" sz="2000" dirty="0">
                <a:latin typeface="Times New Roman" panose="02020603050405020304" pitchFamily="18" charset="0"/>
                <a:cs typeface="Times New Roman" panose="02020603050405020304" pitchFamily="18" charset="0"/>
              </a:rPr>
              <a:t>жиынтық бағалауды өткізу кестесі мектеп директорының бұйрығымен бекітіліп, тоқсан басында  ата-аналар мен оқушылардың назарына жеткізіледі. </a:t>
            </a:r>
            <a:endParaRPr lang="ru-RU" sz="2000" dirty="0">
              <a:latin typeface="Times New Roman" panose="02020603050405020304" pitchFamily="18" charset="0"/>
              <a:cs typeface="Times New Roman" panose="02020603050405020304" pitchFamily="18" charset="0"/>
            </a:endParaRPr>
          </a:p>
          <a:p>
            <a:pPr>
              <a:lnSpc>
                <a:spcPct val="120000"/>
              </a:lnSpc>
            </a:pPr>
            <a:r>
              <a:rPr lang="kk-KZ" sz="2000" dirty="0" smtClean="0">
                <a:latin typeface="Times New Roman" panose="02020603050405020304" pitchFamily="18" charset="0"/>
                <a:cs typeface="Times New Roman" panose="02020603050405020304" pitchFamily="18" charset="0"/>
              </a:rPr>
              <a:t>Тоқсандық </a:t>
            </a:r>
            <a:r>
              <a:rPr lang="kk-KZ" sz="2000" dirty="0">
                <a:latin typeface="Times New Roman" panose="02020603050405020304" pitchFamily="18" charset="0"/>
                <a:cs typeface="Times New Roman" panose="02020603050405020304" pitchFamily="18" charset="0"/>
              </a:rPr>
              <a:t>жиынтық жұмыс бір параллель үшін бірдей жағдайда өткізіледі. </a:t>
            </a:r>
            <a:endParaRPr lang="ru-RU" sz="2000" dirty="0">
              <a:latin typeface="Times New Roman" panose="02020603050405020304" pitchFamily="18" charset="0"/>
              <a:cs typeface="Times New Roman" panose="02020603050405020304" pitchFamily="18" charset="0"/>
            </a:endParaRPr>
          </a:p>
          <a:p>
            <a:pPr>
              <a:lnSpc>
                <a:spcPct val="120000"/>
              </a:lnSpc>
            </a:pPr>
            <a:r>
              <a:rPr lang="kk-KZ" sz="2000" dirty="0" smtClean="0">
                <a:latin typeface="Times New Roman" panose="02020603050405020304" pitchFamily="18" charset="0"/>
                <a:cs typeface="Times New Roman" panose="02020603050405020304" pitchFamily="18" charset="0"/>
              </a:rPr>
              <a:t>Тоқсандық  </a:t>
            </a:r>
            <a:r>
              <a:rPr lang="kk-KZ" sz="2000" dirty="0">
                <a:latin typeface="Times New Roman" panose="02020603050405020304" pitchFamily="18" charset="0"/>
                <a:cs typeface="Times New Roman" panose="02020603050405020304" pitchFamily="18" charset="0"/>
              </a:rPr>
              <a:t>жиынтық бағалауды қайтадан орындауға (көшіруге) болмайды.  </a:t>
            </a:r>
            <a:endParaRPr lang="ru-RU" sz="2000" dirty="0">
              <a:latin typeface="Times New Roman" panose="02020603050405020304" pitchFamily="18" charset="0"/>
              <a:cs typeface="Times New Roman" panose="02020603050405020304" pitchFamily="18" charset="0"/>
            </a:endParaRPr>
          </a:p>
          <a:p>
            <a:pPr>
              <a:lnSpc>
                <a:spcPct val="120000"/>
              </a:lnSpc>
            </a:pPr>
            <a:r>
              <a:rPr lang="kk-KZ" sz="2000" dirty="0" smtClean="0">
                <a:latin typeface="Times New Roman" panose="02020603050405020304" pitchFamily="18" charset="0"/>
                <a:cs typeface="Times New Roman" panose="02020603050405020304" pitchFamily="18" charset="0"/>
              </a:rPr>
              <a:t>Егер </a:t>
            </a:r>
            <a:r>
              <a:rPr lang="kk-KZ" sz="2000" dirty="0">
                <a:latin typeface="Times New Roman" panose="02020603050405020304" pitchFamily="18" charset="0"/>
                <a:cs typeface="Times New Roman" panose="02020603050405020304" pitchFamily="18" charset="0"/>
              </a:rPr>
              <a:t>оқушы </a:t>
            </a:r>
            <a:r>
              <a:rPr lang="kk-KZ" sz="2000" dirty="0" smtClean="0">
                <a:latin typeface="Times New Roman" panose="02020603050405020304" pitchFamily="18" charset="0"/>
                <a:cs typeface="Times New Roman" panose="02020603050405020304" pitchFamily="18" charset="0"/>
              </a:rPr>
              <a:t>тоқсандық </a:t>
            </a:r>
            <a:r>
              <a:rPr lang="kk-KZ" sz="2000" dirty="0">
                <a:latin typeface="Times New Roman" panose="02020603050405020304" pitchFamily="18" charset="0"/>
                <a:cs typeface="Times New Roman" panose="02020603050405020304" pitchFamily="18" charset="0"/>
              </a:rPr>
              <a:t>жиынтық бағалауға белгілі бір себептермен қатыса алмаған жағдайда (ауырып қалуы, жақын туысқанының қайтыс болуы, конференцияға, олимпиадаға және басқа да ғылыми жарыстарға қатысқан жағдайда), пән бойынша орындай алмаған </a:t>
            </a:r>
            <a:r>
              <a:rPr lang="kk-KZ" sz="2000" dirty="0" smtClean="0">
                <a:latin typeface="Times New Roman" panose="02020603050405020304" pitchFamily="18" charset="0"/>
                <a:cs typeface="Times New Roman" panose="02020603050405020304" pitchFamily="18" charset="0"/>
              </a:rPr>
              <a:t>тоқсандық жиынтық </a:t>
            </a:r>
            <a:r>
              <a:rPr lang="kk-KZ" sz="2000" dirty="0">
                <a:latin typeface="Times New Roman" panose="02020603050405020304" pitchFamily="18" charset="0"/>
                <a:cs typeface="Times New Roman" panose="02020603050405020304" pitchFamily="18" charset="0"/>
              </a:rPr>
              <a:t>жұмысын мектепке келгеннен кейінгі екі апта ішінде орындауы тиіс; бұл </a:t>
            </a:r>
            <a:r>
              <a:rPr lang="kk-KZ" sz="2000" dirty="0" smtClean="0">
                <a:latin typeface="Times New Roman" panose="02020603050405020304" pitchFamily="18" charset="0"/>
                <a:cs typeface="Times New Roman" panose="02020603050405020304" pitchFamily="18" charset="0"/>
              </a:rPr>
              <a:t>жағдайда тоқсандық  </a:t>
            </a:r>
            <a:r>
              <a:rPr lang="kk-KZ" sz="2000" dirty="0">
                <a:latin typeface="Times New Roman" panose="02020603050405020304" pitchFamily="18" charset="0"/>
                <a:cs typeface="Times New Roman" panose="02020603050405020304" pitchFamily="18" charset="0"/>
              </a:rPr>
              <a:t>ішкі жиынтық бағалау жұмысының қосымша нұсқасы қолданылады</a:t>
            </a:r>
            <a:r>
              <a:rPr lang="kk-KZ" sz="2000" dirty="0"/>
              <a:t>. </a:t>
            </a:r>
            <a:endParaRPr lang="ru-RU" sz="2000" dirty="0"/>
          </a:p>
        </p:txBody>
      </p:sp>
      <p:sp>
        <p:nvSpPr>
          <p:cNvPr id="2" name="Заголовок 1"/>
          <p:cNvSpPr>
            <a:spLocks noGrp="1"/>
          </p:cNvSpPr>
          <p:nvPr>
            <p:ph type="title"/>
          </p:nvPr>
        </p:nvSpPr>
        <p:spPr>
          <a:xfrm>
            <a:off x="787790" y="274638"/>
            <a:ext cx="10794609" cy="878913"/>
          </a:xfrm>
        </p:spPr>
        <p:txBody>
          <a:bodyPr>
            <a:noAutofit/>
          </a:bodyPr>
          <a:lstStyle/>
          <a:p>
            <a:r>
              <a:rPr lang="kk-KZ" sz="3200" dirty="0">
                <a:solidFill>
                  <a:srgbClr val="0070C0"/>
                </a:solidFill>
                <a:latin typeface="Arial Narrow" panose="020B0606020202030204" pitchFamily="34" charset="0"/>
              </a:rPr>
              <a:t>ТОҚСАНДЫҚ ЖИЫНТЫҚ БАҒАЛАУДЫ ӨТКІЗУ</a:t>
            </a:r>
            <a:endParaRPr lang="en-US" sz="3200" dirty="0">
              <a:solidFill>
                <a:srgbClr val="0070C0"/>
              </a:solidFill>
              <a:latin typeface="Arial Narrow" panose="020B0606020202030204" pitchFamily="34" charset="0"/>
            </a:endParaRPr>
          </a:p>
        </p:txBody>
      </p:sp>
    </p:spTree>
    <p:extLst>
      <p:ext uri="{BB962C8B-B14F-4D97-AF65-F5344CB8AC3E}">
        <p14:creationId xmlns:p14="http://schemas.microsoft.com/office/powerpoint/2010/main" xmlns="" val="8474692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Прямая соединительная линия 15"/>
          <p:cNvCxnSpPr/>
          <p:nvPr/>
        </p:nvCxnSpPr>
        <p:spPr>
          <a:xfrm>
            <a:off x="8728684" y="2401940"/>
            <a:ext cx="0" cy="490904"/>
          </a:xfrm>
          <a:prstGeom prst="line">
            <a:avLst/>
          </a:prstGeom>
        </p:spPr>
        <p:style>
          <a:lnRef idx="3">
            <a:schemeClr val="accent1"/>
          </a:lnRef>
          <a:fillRef idx="0">
            <a:schemeClr val="accent1"/>
          </a:fillRef>
          <a:effectRef idx="2">
            <a:schemeClr val="accent1"/>
          </a:effectRef>
          <a:fontRef idx="minor">
            <a:schemeClr val="tx1"/>
          </a:fontRef>
        </p:style>
      </p:cxnSp>
      <p:cxnSp>
        <p:nvCxnSpPr>
          <p:cNvPr id="15" name="Прямая соединительная линия 14"/>
          <p:cNvCxnSpPr/>
          <p:nvPr/>
        </p:nvCxnSpPr>
        <p:spPr>
          <a:xfrm>
            <a:off x="2948599" y="2401940"/>
            <a:ext cx="0" cy="490904"/>
          </a:xfrm>
          <a:prstGeom prst="line">
            <a:avLst/>
          </a:prstGeom>
        </p:spPr>
        <p:style>
          <a:lnRef idx="3">
            <a:schemeClr val="accent1"/>
          </a:lnRef>
          <a:fillRef idx="0">
            <a:schemeClr val="accent1"/>
          </a:fillRef>
          <a:effectRef idx="2">
            <a:schemeClr val="accent1"/>
          </a:effectRef>
          <a:fontRef idx="minor">
            <a:schemeClr val="tx1"/>
          </a:fontRef>
        </p:style>
      </p:cxnSp>
      <p:sp>
        <p:nvSpPr>
          <p:cNvPr id="4" name="TextBox 3"/>
          <p:cNvSpPr txBox="1"/>
          <p:nvPr/>
        </p:nvSpPr>
        <p:spPr>
          <a:xfrm>
            <a:off x="1524008" y="260653"/>
            <a:ext cx="9036497" cy="707886"/>
          </a:xfrm>
          <a:prstGeom prst="rect">
            <a:avLst/>
          </a:prstGeom>
          <a:noFill/>
        </p:spPr>
        <p:txBody>
          <a:bodyPr wrap="square" rtlCol="0">
            <a:spAutoFit/>
          </a:bodyPr>
          <a:lstStyle/>
          <a:p>
            <a:pPr algn="ctr"/>
            <a:r>
              <a:rPr lang="ru-RU" sz="4000" b="1" dirty="0" err="1" smtClean="0">
                <a:solidFill>
                  <a:srgbClr val="98C723"/>
                </a:solidFill>
                <a:latin typeface="Times New Roman" pitchFamily="18" charset="0"/>
                <a:cs typeface="Times New Roman" pitchFamily="18" charset="0"/>
              </a:rPr>
              <a:t>Критериалды</a:t>
            </a:r>
            <a:r>
              <a:rPr lang="ru-RU" sz="4000" b="1" dirty="0" smtClean="0">
                <a:solidFill>
                  <a:srgbClr val="98C723"/>
                </a:solidFill>
                <a:latin typeface="Times New Roman" pitchFamily="18" charset="0"/>
                <a:cs typeface="Times New Roman" pitchFamily="18" charset="0"/>
              </a:rPr>
              <a:t> ба</a:t>
            </a:r>
            <a:r>
              <a:rPr lang="kk-KZ" sz="4000" b="1" dirty="0" smtClean="0">
                <a:solidFill>
                  <a:srgbClr val="98C723"/>
                </a:solidFill>
                <a:latin typeface="Times New Roman" pitchFamily="18" charset="0"/>
                <a:cs typeface="Times New Roman" pitchFamily="18" charset="0"/>
              </a:rPr>
              <a:t>ғалау жүйесі</a:t>
            </a:r>
            <a:endParaRPr lang="ru-RU" sz="4000" b="1" dirty="0">
              <a:solidFill>
                <a:srgbClr val="98C723"/>
              </a:solidFill>
              <a:latin typeface="Times New Roman" pitchFamily="18" charset="0"/>
              <a:cs typeface="Times New Roman" pitchFamily="18" charset="0"/>
            </a:endParaRPr>
          </a:p>
        </p:txBody>
      </p:sp>
      <p:sp>
        <p:nvSpPr>
          <p:cNvPr id="6" name="Прямоугольник 5"/>
          <p:cNvSpPr/>
          <p:nvPr/>
        </p:nvSpPr>
        <p:spPr>
          <a:xfrm>
            <a:off x="2080893" y="1173490"/>
            <a:ext cx="7879299" cy="737359"/>
          </a:xfrm>
          <a:prstGeom prst="rect">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sz="2600" b="1" dirty="0" err="1" smtClean="0">
                <a:solidFill>
                  <a:srgbClr val="0070C0"/>
                </a:solidFill>
                <a:latin typeface="Times New Roman" pitchFamily="18" charset="0"/>
                <a:ea typeface="Calibri"/>
                <a:cs typeface="Times New Roman" pitchFamily="18" charset="0"/>
              </a:rPr>
              <a:t>Критериалды</a:t>
            </a:r>
            <a:r>
              <a:rPr lang="ru-RU" sz="2600" b="1" dirty="0" smtClean="0">
                <a:solidFill>
                  <a:srgbClr val="0070C0"/>
                </a:solidFill>
                <a:latin typeface="Times New Roman" pitchFamily="18" charset="0"/>
                <a:ea typeface="Calibri"/>
                <a:cs typeface="Times New Roman" pitchFamily="18" charset="0"/>
              </a:rPr>
              <a:t> </a:t>
            </a:r>
            <a:r>
              <a:rPr lang="ru-RU" sz="2600" b="1" dirty="0" err="1" smtClean="0">
                <a:solidFill>
                  <a:srgbClr val="0070C0"/>
                </a:solidFill>
                <a:latin typeface="Times New Roman" pitchFamily="18" charset="0"/>
                <a:ea typeface="Calibri"/>
                <a:cs typeface="Times New Roman" pitchFamily="18" charset="0"/>
              </a:rPr>
              <a:t>бағалау</a:t>
            </a:r>
            <a:endParaRPr lang="ru-RU" sz="2600" b="1" dirty="0">
              <a:solidFill>
                <a:srgbClr val="0070C0"/>
              </a:solidFill>
              <a:latin typeface="Times New Roman" pitchFamily="18" charset="0"/>
              <a:ea typeface="Calibri"/>
              <a:cs typeface="Times New Roman" pitchFamily="18" charset="0"/>
            </a:endParaRPr>
          </a:p>
        </p:txBody>
      </p:sp>
      <p:cxnSp>
        <p:nvCxnSpPr>
          <p:cNvPr id="7" name="Прямая соединительная линия 6"/>
          <p:cNvCxnSpPr/>
          <p:nvPr/>
        </p:nvCxnSpPr>
        <p:spPr>
          <a:xfrm>
            <a:off x="5979137" y="1952236"/>
            <a:ext cx="0" cy="449715"/>
          </a:xfrm>
          <a:prstGeom prst="line">
            <a:avLst/>
          </a:prstGeom>
        </p:spPr>
        <p:style>
          <a:lnRef idx="3">
            <a:schemeClr val="accent1"/>
          </a:lnRef>
          <a:fillRef idx="0">
            <a:schemeClr val="accent1"/>
          </a:fillRef>
          <a:effectRef idx="2">
            <a:schemeClr val="accent1"/>
          </a:effectRef>
          <a:fontRef idx="minor">
            <a:schemeClr val="tx1"/>
          </a:fontRef>
        </p:style>
      </p:cxnSp>
      <p:cxnSp>
        <p:nvCxnSpPr>
          <p:cNvPr id="8" name="Прямая соединительная линия 7"/>
          <p:cNvCxnSpPr/>
          <p:nvPr/>
        </p:nvCxnSpPr>
        <p:spPr>
          <a:xfrm>
            <a:off x="2949292" y="2401951"/>
            <a:ext cx="5779392" cy="423"/>
          </a:xfrm>
          <a:prstGeom prst="line">
            <a:avLst/>
          </a:prstGeom>
        </p:spPr>
        <p:style>
          <a:lnRef idx="3">
            <a:schemeClr val="accent1"/>
          </a:lnRef>
          <a:fillRef idx="0">
            <a:schemeClr val="accent1"/>
          </a:fillRef>
          <a:effectRef idx="2">
            <a:schemeClr val="accent1"/>
          </a:effectRef>
          <a:fontRef idx="minor">
            <a:schemeClr val="tx1"/>
          </a:fontRef>
        </p:style>
      </p:cxnSp>
      <p:sp>
        <p:nvSpPr>
          <p:cNvPr id="9" name="Прямоугольник 8"/>
          <p:cNvSpPr/>
          <p:nvPr/>
        </p:nvSpPr>
        <p:spPr>
          <a:xfrm>
            <a:off x="645425" y="2770431"/>
            <a:ext cx="4652211" cy="824728"/>
          </a:xfrm>
          <a:prstGeom prst="rect">
            <a:avLst/>
          </a:prstGeom>
          <a:solidFill>
            <a:schemeClr val="accent3">
              <a:lumMod val="60000"/>
              <a:lumOff val="40000"/>
            </a:schemeClr>
          </a:solidFill>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sz="2600" dirty="0" err="1" smtClean="0">
                <a:solidFill>
                  <a:srgbClr val="0070C0"/>
                </a:solidFill>
                <a:latin typeface="Times New Roman" pitchFamily="18" charset="0"/>
                <a:ea typeface="Calibri"/>
                <a:cs typeface="Times New Roman" pitchFamily="18" charset="0"/>
              </a:rPr>
              <a:t>Қалыптастырушы бағалау</a:t>
            </a:r>
            <a:endParaRPr lang="ru-RU" sz="2600" dirty="0">
              <a:solidFill>
                <a:srgbClr val="0070C0"/>
              </a:solidFill>
              <a:latin typeface="Times New Roman" pitchFamily="18" charset="0"/>
              <a:ea typeface="Calibri"/>
              <a:cs typeface="Times New Roman" pitchFamily="18" charset="0"/>
            </a:endParaRPr>
          </a:p>
        </p:txBody>
      </p:sp>
      <p:sp>
        <p:nvSpPr>
          <p:cNvPr id="12" name="Прямоугольник 11"/>
          <p:cNvSpPr/>
          <p:nvPr/>
        </p:nvSpPr>
        <p:spPr>
          <a:xfrm>
            <a:off x="6441319" y="2799998"/>
            <a:ext cx="4574732" cy="824478"/>
          </a:xfrm>
          <a:prstGeom prst="rect">
            <a:avLst/>
          </a:prstGeom>
          <a:solidFill>
            <a:schemeClr val="accent3">
              <a:lumMod val="60000"/>
              <a:lumOff val="40000"/>
            </a:schemeClr>
          </a:solidFill>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sz="2600" dirty="0" err="1" smtClean="0">
                <a:solidFill>
                  <a:srgbClr val="0070C0"/>
                </a:solidFill>
                <a:latin typeface="Times New Roman" pitchFamily="18" charset="0"/>
                <a:ea typeface="Calibri"/>
                <a:cs typeface="Times New Roman" pitchFamily="18" charset="0"/>
              </a:rPr>
              <a:t>Жиынтық бағалау</a:t>
            </a:r>
            <a:endParaRPr lang="ru-RU" sz="2600" dirty="0">
              <a:solidFill>
                <a:srgbClr val="0070C0"/>
              </a:solidFill>
              <a:latin typeface="Times New Roman" pitchFamily="18" charset="0"/>
              <a:ea typeface="Calibri"/>
              <a:cs typeface="Times New Roman" pitchFamily="18" charset="0"/>
            </a:endParaRPr>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258352" y="4185026"/>
            <a:ext cx="1933648" cy="221598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3" name="Стрелка углом 12"/>
          <p:cNvSpPr/>
          <p:nvPr/>
        </p:nvSpPr>
        <p:spPr>
          <a:xfrm rot="10184762" flipH="1">
            <a:off x="8686806" y="4090737"/>
            <a:ext cx="1371599" cy="146785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60167" y="4014302"/>
            <a:ext cx="3521968" cy="1932809"/>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39904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pPr marL="446088" lvl="4" indent="-263525">
              <a:lnSpc>
                <a:spcPct val="125000"/>
              </a:lnSpc>
              <a:spcBef>
                <a:spcPts val="0"/>
              </a:spcBef>
              <a:spcAft>
                <a:spcPts val="600"/>
              </a:spcAft>
              <a:buClr>
                <a:srgbClr val="0065BD"/>
              </a:buClr>
              <a:buFont typeface="Arial" panose="020B0604020202020204" pitchFamily="34" charset="0"/>
              <a:buChar char="•"/>
              <a:defRPr/>
            </a:pPr>
            <a:r>
              <a:rPr lang="ru-RU" altLang="en-US" sz="2800" dirty="0" err="1" smtClean="0">
                <a:latin typeface="Times New Roman" pitchFamily="18" charset="0"/>
                <a:cs typeface="Times New Roman" pitchFamily="18" charset="0"/>
              </a:rPr>
              <a:t>Тоқсанның барлық бөлімдері бойынша</a:t>
            </a:r>
            <a:r>
              <a:rPr lang="ru-RU" altLang="en-US" sz="2800" dirty="0" smtClean="0">
                <a:latin typeface="Times New Roman" pitchFamily="18" charset="0"/>
                <a:cs typeface="Times New Roman" pitchFamily="18" charset="0"/>
              </a:rPr>
              <a:t> </a:t>
            </a:r>
            <a:r>
              <a:rPr lang="ru-RU" altLang="en-US" sz="2800" dirty="0" err="1" smtClean="0">
                <a:latin typeface="Times New Roman" pitchFamily="18" charset="0"/>
                <a:cs typeface="Times New Roman" pitchFamily="18" charset="0"/>
              </a:rPr>
              <a:t>оқу мақсаттарын қамтиды;</a:t>
            </a:r>
            <a:endParaRPr lang="ru-RU" altLang="en-US" sz="2800" dirty="0" smtClean="0">
              <a:latin typeface="Times New Roman" pitchFamily="18" charset="0"/>
              <a:cs typeface="Times New Roman" pitchFamily="18" charset="0"/>
            </a:endParaRPr>
          </a:p>
          <a:p>
            <a:pPr marL="446088" lvl="4" indent="-263525">
              <a:lnSpc>
                <a:spcPct val="125000"/>
              </a:lnSpc>
              <a:spcBef>
                <a:spcPts val="0"/>
              </a:spcBef>
              <a:buClr>
                <a:srgbClr val="0065BD"/>
              </a:buClr>
              <a:buFont typeface="Arial" panose="020B0604020202020204" pitchFamily="34" charset="0"/>
              <a:buChar char="•"/>
              <a:defRPr/>
            </a:pPr>
            <a:r>
              <a:rPr lang="ru-RU" sz="2800" dirty="0" err="1" smtClean="0">
                <a:latin typeface="Times New Roman" pitchFamily="18" charset="0"/>
                <a:cs typeface="Times New Roman" pitchFamily="18" charset="0"/>
              </a:rPr>
              <a:t>Бөлім </a:t>
            </a:r>
            <a:r>
              <a:rPr lang="ru-RU" sz="2800" dirty="0" smtClean="0">
                <a:latin typeface="Times New Roman" pitchFamily="18" charset="0"/>
                <a:cs typeface="Times New Roman" pitchFamily="18" charset="0"/>
              </a:rPr>
              <a:t>(</a:t>
            </a:r>
            <a:r>
              <a:rPr lang="ru-RU" sz="2800" dirty="0" err="1" smtClean="0">
                <a:latin typeface="Times New Roman" pitchFamily="18" charset="0"/>
                <a:cs typeface="Times New Roman" pitchFamily="18" charset="0"/>
              </a:rPr>
              <a:t>жаратылыстану</a:t>
            </a:r>
            <a:r>
              <a:rPr lang="kk-KZ" sz="2800"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a:t>
            </a:r>
            <a:r>
              <a:rPr lang="ru-RU" sz="2800" dirty="0" err="1" smtClean="0">
                <a:latin typeface="Times New Roman" pitchFamily="18" charset="0"/>
                <a:cs typeface="Times New Roman" pitchFamily="18" charset="0"/>
              </a:rPr>
              <a:t>ғылым</a:t>
            </a:r>
            <a:r>
              <a:rPr lang="kk-KZ" sz="2800" dirty="0" smtClean="0">
                <a:latin typeface="Times New Roman" pitchFamily="18" charset="0"/>
                <a:cs typeface="Times New Roman" pitchFamily="18" charset="0"/>
              </a:rPr>
              <a:t>и, </a:t>
            </a:r>
            <a:r>
              <a:rPr lang="ru-RU" sz="2800" dirty="0" err="1" smtClean="0">
                <a:latin typeface="Times New Roman" pitchFamily="18" charset="0"/>
                <a:cs typeface="Times New Roman" pitchFamily="18" charset="0"/>
              </a:rPr>
              <a:t>тілдік</a:t>
            </a:r>
            <a:r>
              <a:rPr lang="ru-RU" sz="2800" dirty="0" smtClean="0">
                <a:latin typeface="Times New Roman" pitchFamily="18" charset="0"/>
                <a:cs typeface="Times New Roman" pitchFamily="18" charset="0"/>
              </a:rPr>
              <a:t> </a:t>
            </a:r>
            <a:r>
              <a:rPr lang="kk-KZ" sz="2800" dirty="0" smtClean="0">
                <a:latin typeface="Times New Roman" pitchFamily="18" charset="0"/>
                <a:cs typeface="Times New Roman" pitchFamily="18" charset="0"/>
              </a:rPr>
              <a:t>пәндер</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және ортақ тақырыптар (әлеументтік-гуманитарлық пәндер</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бойынша</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өткізіледі;</a:t>
            </a:r>
            <a:endParaRPr lang="ru-RU" sz="2800" dirty="0" smtClean="0">
              <a:latin typeface="Times New Roman" pitchFamily="18" charset="0"/>
              <a:cs typeface="Times New Roman" pitchFamily="18" charset="0"/>
            </a:endParaRPr>
          </a:p>
          <a:p>
            <a:pPr marL="446088" lvl="4" indent="-263525">
              <a:lnSpc>
                <a:spcPct val="125000"/>
              </a:lnSpc>
              <a:spcBef>
                <a:spcPts val="0"/>
              </a:spcBef>
              <a:buClr>
                <a:srgbClr val="0065BD"/>
              </a:buClr>
              <a:buFont typeface="Arial" panose="020B0604020202020204" pitchFamily="34" charset="0"/>
              <a:buChar char="•"/>
              <a:defRPr/>
            </a:pPr>
            <a:r>
              <a:rPr lang="ru-RU" altLang="en-US" sz="2800" dirty="0" smtClean="0">
                <a:latin typeface="Times New Roman" pitchFamily="18" charset="0"/>
                <a:cs typeface="Times New Roman" pitchFamily="18" charset="0"/>
              </a:rPr>
              <a:t>1-2  </a:t>
            </a:r>
            <a:r>
              <a:rPr lang="ru-RU" altLang="en-US" sz="2800" dirty="0" err="1" smtClean="0">
                <a:latin typeface="Times New Roman" pitchFamily="18" charset="0"/>
                <a:cs typeface="Times New Roman" pitchFamily="18" charset="0"/>
              </a:rPr>
              <a:t>сабақ көлемінде өткізіледі</a:t>
            </a:r>
            <a:r>
              <a:rPr lang="ru-RU" altLang="en-US" sz="2800" dirty="0" smtClean="0">
                <a:latin typeface="Times New Roman" pitchFamily="18" charset="0"/>
                <a:cs typeface="Times New Roman" pitchFamily="18" charset="0"/>
              </a:rPr>
              <a:t>;</a:t>
            </a:r>
          </a:p>
          <a:p>
            <a:pPr marL="468313" lvl="4" indent="-285750">
              <a:lnSpc>
                <a:spcPct val="125000"/>
              </a:lnSpc>
              <a:buClr>
                <a:srgbClr val="0065BD"/>
              </a:buClr>
              <a:buFont typeface="Arial" panose="020B0604020202020204" pitchFamily="34" charset="0"/>
              <a:buChar char="•"/>
              <a:defRPr/>
            </a:pPr>
            <a:r>
              <a:rPr lang="ru-RU" sz="2800" dirty="0" smtClean="0">
                <a:latin typeface="Times New Roman" pitchFamily="18" charset="0"/>
                <a:cs typeface="Times New Roman" pitchFamily="18" charset="0"/>
              </a:rPr>
              <a:t>Тест </a:t>
            </a:r>
            <a:r>
              <a:rPr lang="ru-RU" sz="2800" dirty="0" err="1" smtClean="0">
                <a:latin typeface="Times New Roman" pitchFamily="18" charset="0"/>
                <a:cs typeface="Times New Roman" pitchFamily="18" charset="0"/>
              </a:rPr>
              <a:t>спецификациясына</a:t>
            </a:r>
            <a:r>
              <a:rPr lang="ru-RU" sz="2800" dirty="0" smtClean="0">
                <a:latin typeface="Times New Roman" pitchFamily="18" charset="0"/>
                <a:cs typeface="Times New Roman" pitchFamily="18" charset="0"/>
              </a:rPr>
              <a:t> </a:t>
            </a:r>
            <a:r>
              <a:rPr lang="ru-RU" sz="2800" dirty="0" err="1" smtClean="0">
                <a:latin typeface="Times New Roman" pitchFamily="18" charset="0"/>
                <a:cs typeface="Times New Roman" pitchFamily="18" charset="0"/>
              </a:rPr>
              <a:t>сәйкес жүзеге асады</a:t>
            </a:r>
            <a:r>
              <a:rPr lang="ru-RU" sz="2800" dirty="0" smtClean="0">
                <a:latin typeface="Times New Roman" pitchFamily="18" charset="0"/>
                <a:cs typeface="Times New Roman" pitchFamily="18" charset="0"/>
              </a:rPr>
              <a:t>;</a:t>
            </a:r>
          </a:p>
          <a:p>
            <a:pPr marL="468313" lvl="4" indent="-285750">
              <a:lnSpc>
                <a:spcPct val="125000"/>
              </a:lnSpc>
              <a:spcBef>
                <a:spcPts val="0"/>
              </a:spcBef>
              <a:buClr>
                <a:srgbClr val="0065BD"/>
              </a:buClr>
              <a:buFont typeface="Arial" panose="020B0604020202020204" pitchFamily="34" charset="0"/>
              <a:buChar char="•"/>
              <a:defRPr/>
            </a:pPr>
            <a:r>
              <a:rPr lang="ru-RU" altLang="en-US" sz="2800" dirty="0" err="1" smtClean="0">
                <a:latin typeface="Times New Roman" pitchFamily="18" charset="0"/>
                <a:cs typeface="Times New Roman" pitchFamily="18" charset="0"/>
              </a:rPr>
              <a:t>Балдары</a:t>
            </a:r>
            <a:r>
              <a:rPr lang="ru-RU" altLang="en-US" sz="2800" dirty="0" smtClean="0">
                <a:latin typeface="Times New Roman" pitchFamily="18" charset="0"/>
                <a:cs typeface="Times New Roman" pitchFamily="18" charset="0"/>
              </a:rPr>
              <a:t> балл </a:t>
            </a:r>
            <a:r>
              <a:rPr lang="ru-RU" altLang="en-US" sz="2800" dirty="0" err="1" smtClean="0">
                <a:latin typeface="Times New Roman" pitchFamily="18" charset="0"/>
                <a:cs typeface="Times New Roman" pitchFamily="18" charset="0"/>
              </a:rPr>
              <a:t>қою кестесіне</a:t>
            </a:r>
            <a:r>
              <a:rPr lang="ru-RU" altLang="en-US" sz="2800" dirty="0" smtClean="0">
                <a:latin typeface="Times New Roman" pitchFamily="18" charset="0"/>
                <a:cs typeface="Times New Roman" pitchFamily="18" charset="0"/>
              </a:rPr>
              <a:t> </a:t>
            </a:r>
            <a:r>
              <a:rPr lang="ru-RU" altLang="en-US" sz="2800" dirty="0" err="1" smtClean="0">
                <a:latin typeface="Times New Roman" pitchFamily="18" charset="0"/>
                <a:cs typeface="Times New Roman" pitchFamily="18" charset="0"/>
              </a:rPr>
              <a:t>сәйкес қойылады</a:t>
            </a:r>
            <a:r>
              <a:rPr lang="ru-RU" altLang="en-US" sz="2800" dirty="0" smtClean="0">
                <a:latin typeface="Times New Roman" pitchFamily="18" charset="0"/>
                <a:cs typeface="Times New Roman" pitchFamily="18" charset="0"/>
              </a:rPr>
              <a:t>;</a:t>
            </a:r>
          </a:p>
          <a:p>
            <a:pPr marL="468313" lvl="4" indent="-285750">
              <a:lnSpc>
                <a:spcPct val="125000"/>
              </a:lnSpc>
              <a:spcBef>
                <a:spcPts val="0"/>
              </a:spcBef>
              <a:buClr>
                <a:srgbClr val="0065BD"/>
              </a:buClr>
              <a:buFont typeface="Arial" panose="020B0604020202020204" pitchFamily="34" charset="0"/>
              <a:buChar char="•"/>
              <a:defRPr/>
            </a:pPr>
            <a:r>
              <a:rPr lang="ru-RU" altLang="en-US" sz="2800" dirty="0" err="1" smtClean="0">
                <a:latin typeface="Times New Roman" pitchFamily="18" charset="0"/>
                <a:cs typeface="Times New Roman" pitchFamily="18" charset="0"/>
              </a:rPr>
              <a:t>Тоқсандық бағаға әсер етеді</a:t>
            </a:r>
            <a:r>
              <a:rPr lang="ru-RU" altLang="en-US" sz="2800" dirty="0" smtClean="0">
                <a:latin typeface="Times New Roman" pitchFamily="18" charset="0"/>
                <a:cs typeface="Times New Roman" pitchFamily="18" charset="0"/>
              </a:rPr>
              <a:t> (50%).</a:t>
            </a:r>
          </a:p>
          <a:p>
            <a:endParaRPr lang="ru-RU" dirty="0"/>
          </a:p>
        </p:txBody>
      </p:sp>
      <p:sp>
        <p:nvSpPr>
          <p:cNvPr id="3" name="Номер слайда 2"/>
          <p:cNvSpPr>
            <a:spLocks noGrp="1"/>
          </p:cNvSpPr>
          <p:nvPr>
            <p:ph type="sldNum" sz="quarter" idx="12"/>
          </p:nvPr>
        </p:nvSpPr>
        <p:spPr/>
        <p:txBody>
          <a:bodyPr/>
          <a:lstStyle/>
          <a:p>
            <a:fld id="{FBF750E4-7867-45A6-94BB-B30865F9216B}" type="slidenum">
              <a:rPr lang="ru-RU" smtClean="0">
                <a:solidFill>
                  <a:prstClr val="black"/>
                </a:solidFill>
              </a:rPr>
              <a:pPr/>
              <a:t>30</a:t>
            </a:fld>
            <a:endParaRPr lang="ru-RU">
              <a:solidFill>
                <a:prstClr val="black"/>
              </a:solidFill>
            </a:endParaRPr>
          </a:p>
        </p:txBody>
      </p:sp>
      <p:sp>
        <p:nvSpPr>
          <p:cNvPr id="4" name="Заголовок 3"/>
          <p:cNvSpPr>
            <a:spLocks noGrp="1"/>
          </p:cNvSpPr>
          <p:nvPr>
            <p:ph type="title"/>
          </p:nvPr>
        </p:nvSpPr>
        <p:spPr>
          <a:xfrm>
            <a:off x="2489982" y="562708"/>
            <a:ext cx="9092418" cy="854930"/>
          </a:xfrm>
        </p:spPr>
        <p:txBody>
          <a:bodyPr>
            <a:normAutofit fontScale="90000"/>
          </a:bodyPr>
          <a:lstStyle/>
          <a:p>
            <a:r>
              <a:rPr lang="ru-RU" dirty="0" smtClean="0">
                <a:latin typeface="Arial Narrow" pitchFamily="34" charset="0"/>
                <a:cs typeface="Times New Roman" panose="02020603050405020304" pitchFamily="18" charset="0"/>
              </a:rPr>
              <a:t>ТОҚСАН БОЙЫНША </a:t>
            </a:r>
            <a:r>
              <a:rPr lang="ru-RU" dirty="0" err="1" smtClean="0">
                <a:latin typeface="Arial Narrow" pitchFamily="34" charset="0"/>
                <a:cs typeface="Times New Roman" panose="02020603050405020304" pitchFamily="18" charset="0"/>
              </a:rPr>
              <a:t>Жиынты</a:t>
            </a:r>
            <a:r>
              <a:rPr lang="kk-KZ" dirty="0" smtClean="0">
                <a:latin typeface="Arial Narrow" pitchFamily="34" charset="0"/>
                <a:cs typeface="Times New Roman" panose="02020603050405020304" pitchFamily="18" charset="0"/>
              </a:rPr>
              <a:t>қ бағалау</a:t>
            </a:r>
            <a:r>
              <a:rPr lang="ru-RU" dirty="0" smtClean="0">
                <a:latin typeface="Arial Narrow" pitchFamily="34" charset="0"/>
              </a:rPr>
              <a:t/>
            </a:r>
            <a:br>
              <a:rPr lang="ru-RU" dirty="0" smtClean="0">
                <a:latin typeface="Arial Narrow" pitchFamily="34" charset="0"/>
              </a:rPr>
            </a:br>
            <a:endParaRPr lang="ru-RU"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5"/>
          <p:cNvSpPr>
            <a:spLocks noGrp="1"/>
          </p:cNvSpPr>
          <p:nvPr>
            <p:ph type="title"/>
          </p:nvPr>
        </p:nvSpPr>
        <p:spPr>
          <a:xfrm>
            <a:off x="1847529" y="188640"/>
            <a:ext cx="8712967" cy="758984"/>
          </a:xfrm>
        </p:spPr>
        <p:txBody>
          <a:bodyPr>
            <a:normAutofit/>
          </a:bodyPr>
          <a:lstStyle/>
          <a:p>
            <a:pPr algn="ctr"/>
            <a:r>
              <a:rPr lang="ru-RU" sz="2800" dirty="0">
                <a:latin typeface="Arial Narrow" pitchFamily="34" charset="0"/>
                <a:cs typeface="Times New Roman" panose="02020603050405020304" pitchFamily="18" charset="0"/>
              </a:rPr>
              <a:t>ЖИЫНТЫҚ БАҒАЛАУ РӘСІМДЕРІ</a:t>
            </a:r>
            <a:endParaRPr lang="ru-RU" sz="2800" dirty="0">
              <a:latin typeface="Arial Narrow" pitchFamily="34" charset="0"/>
            </a:endParaRPr>
          </a:p>
        </p:txBody>
      </p:sp>
      <p:sp>
        <p:nvSpPr>
          <p:cNvPr id="10" name="Текст 1"/>
          <p:cNvSpPr txBox="1">
            <a:spLocks/>
          </p:cNvSpPr>
          <p:nvPr/>
        </p:nvSpPr>
        <p:spPr>
          <a:xfrm>
            <a:off x="2207568" y="1019126"/>
            <a:ext cx="3867150" cy="537667"/>
          </a:xfrm>
          <a:prstGeom prst="rect">
            <a:avLst/>
          </a:prstGeom>
          <a:solidFill>
            <a:schemeClr val="accent1"/>
          </a:solidFill>
          <a:ln w="38100">
            <a:solidFill>
              <a:srgbClr val="00B050"/>
            </a:solidFill>
            <a:miter lim="800000"/>
          </a:ln>
        </p:spPr>
        <p:txBody>
          <a:bodyPr vert="horz" lIns="182880" anchor="ctr">
            <a:normAutofit fontScale="70000" lnSpcReduction="20000"/>
          </a:bodyPr>
          <a:lstStyle>
            <a:lvl1pPr marL="0" indent="0" algn="l" rtl="0" eaLnBrk="1" latinLnBrk="0" hangingPunct="1">
              <a:spcBef>
                <a:spcPts val="400"/>
              </a:spcBef>
              <a:spcAft>
                <a:spcPts val="0"/>
              </a:spcAft>
              <a:buClr>
                <a:schemeClr val="accent1"/>
              </a:buClr>
              <a:buSzPct val="68000"/>
              <a:buFont typeface="Wingdings 3"/>
              <a:buNone/>
              <a:defRPr kumimoji="0" sz="2400" b="0" kern="1200">
                <a:solidFill>
                  <a:schemeClr val="bg1"/>
                </a:solidFill>
                <a:latin typeface="+mn-lt"/>
                <a:ea typeface="+mn-ea"/>
                <a:cs typeface="+mn-cs"/>
              </a:defRPr>
            </a:lvl1pPr>
            <a:lvl2pPr marL="621792" indent="-228600" algn="l" rtl="0" eaLnBrk="1" latinLnBrk="0" hangingPunct="1">
              <a:spcBef>
                <a:spcPts val="324"/>
              </a:spcBef>
              <a:buClr>
                <a:schemeClr val="accent1"/>
              </a:buClr>
              <a:buFont typeface="Verdana"/>
              <a:buNone/>
              <a:defRPr kumimoji="0" sz="2000" b="1"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None/>
              <a:defRPr kumimoji="0" sz="1800" b="1"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None/>
              <a:defRPr kumimoji="0" sz="1600" b="1"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None/>
              <a:defRPr kumimoji="0" sz="1600" b="1"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ctr"/>
            <a:r>
              <a:rPr lang="ru-RU">
                <a:latin typeface="Arial Narrow" pitchFamily="34" charset="0"/>
                <a:cs typeface="Times New Roman" panose="02020603050405020304" pitchFamily="18" charset="0"/>
              </a:rPr>
              <a:t>БӨЛІМ/ОРТАҚ ТАҚЫРЫП БОЙЫНША</a:t>
            </a:r>
            <a:endParaRPr lang="ru-RU" dirty="0">
              <a:latin typeface="Arial Narrow" pitchFamily="34" charset="0"/>
            </a:endParaRPr>
          </a:p>
        </p:txBody>
      </p:sp>
      <p:sp>
        <p:nvSpPr>
          <p:cNvPr id="12" name="Текст 3"/>
          <p:cNvSpPr txBox="1">
            <a:spLocks/>
          </p:cNvSpPr>
          <p:nvPr/>
        </p:nvSpPr>
        <p:spPr>
          <a:xfrm>
            <a:off x="6816080" y="1052736"/>
            <a:ext cx="3131840" cy="504056"/>
          </a:xfrm>
          <a:prstGeom prst="rect">
            <a:avLst/>
          </a:prstGeom>
          <a:solidFill>
            <a:schemeClr val="accent1"/>
          </a:solidFill>
          <a:ln w="38100">
            <a:solidFill>
              <a:srgbClr val="00B050"/>
            </a:solidFill>
            <a:miter lim="800000"/>
          </a:ln>
        </p:spPr>
        <p:txBody>
          <a:bodyPr vert="horz" lIns="182880" anchor="ctr">
            <a:normAutofit/>
          </a:bodyPr>
          <a:lstStyle>
            <a:lvl1pPr marL="0" indent="0" algn="l" rtl="0" eaLnBrk="1" latinLnBrk="0" hangingPunct="1">
              <a:spcBef>
                <a:spcPts val="400"/>
              </a:spcBef>
              <a:spcAft>
                <a:spcPts val="0"/>
              </a:spcAft>
              <a:buClr>
                <a:schemeClr val="accent1"/>
              </a:buClr>
              <a:buSzPct val="68000"/>
              <a:buFont typeface="Wingdings 3"/>
              <a:buNone/>
              <a:defRPr kumimoji="0" sz="2400" b="0" kern="1200">
                <a:solidFill>
                  <a:schemeClr val="bg1"/>
                </a:solidFill>
                <a:latin typeface="+mn-lt"/>
                <a:ea typeface="+mn-ea"/>
                <a:cs typeface="+mn-cs"/>
              </a:defRPr>
            </a:lvl1pPr>
            <a:lvl2pPr marL="621792" indent="-228600" algn="l" rtl="0" eaLnBrk="1" latinLnBrk="0" hangingPunct="1">
              <a:spcBef>
                <a:spcPts val="324"/>
              </a:spcBef>
              <a:buClr>
                <a:schemeClr val="accent1"/>
              </a:buClr>
              <a:buFont typeface="Verdana"/>
              <a:buNone/>
              <a:defRPr kumimoji="0" sz="2000" b="1"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None/>
              <a:defRPr kumimoji="0" sz="1800" b="1"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None/>
              <a:defRPr kumimoji="0" sz="1600" b="1"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None/>
              <a:defRPr kumimoji="0" sz="1600" b="1"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ctr"/>
            <a:r>
              <a:rPr lang="ru-RU" dirty="0">
                <a:latin typeface="Arial Narrow" pitchFamily="34" charset="0"/>
                <a:cs typeface="Times New Roman" panose="02020603050405020304" pitchFamily="18" charset="0"/>
              </a:rPr>
              <a:t>ТОҚСАН БОЙЫНША</a:t>
            </a:r>
            <a:endParaRPr lang="ru-RU" dirty="0">
              <a:latin typeface="Arial Narrow" pitchFamily="34" charset="0"/>
            </a:endParaRPr>
          </a:p>
        </p:txBody>
      </p:sp>
      <p:sp>
        <p:nvSpPr>
          <p:cNvPr id="14" name="Объект 2"/>
          <p:cNvSpPr>
            <a:spLocks noGrp="1"/>
          </p:cNvSpPr>
          <p:nvPr>
            <p:ph sz="half" idx="2"/>
          </p:nvPr>
        </p:nvSpPr>
        <p:spPr>
          <a:xfrm>
            <a:off x="1139483" y="1463040"/>
            <a:ext cx="5172541" cy="4918288"/>
          </a:xfrm>
          <a:ln>
            <a:solidFill>
              <a:srgbClr val="00B050"/>
            </a:solidFill>
          </a:ln>
        </p:spPr>
        <p:txBody>
          <a:bodyPr>
            <a:noAutofit/>
          </a:bodyPr>
          <a:lstStyle/>
          <a:p>
            <a:pPr marL="446088" lvl="4" indent="-263525">
              <a:lnSpc>
                <a:spcPct val="125000"/>
              </a:lnSpc>
              <a:spcBef>
                <a:spcPts val="0"/>
              </a:spcBef>
              <a:spcAft>
                <a:spcPts val="600"/>
              </a:spcAft>
              <a:buClr>
                <a:srgbClr val="0065BD"/>
              </a:buClr>
              <a:buFont typeface="Arial" panose="020B0604020202020204" pitchFamily="34" charset="0"/>
              <a:buChar char="•"/>
              <a:defRPr/>
            </a:pPr>
            <a:r>
              <a:rPr lang="ru-RU" altLang="en-US" sz="1800" dirty="0" err="1">
                <a:latin typeface="Arial Narrow" panose="020B0606020202030204" pitchFamily="34" charset="0"/>
                <a:cs typeface="Times New Roman" panose="02020603050405020304" pitchFamily="18" charset="0"/>
              </a:rPr>
              <a:t>Бөлім</a:t>
            </a:r>
            <a:r>
              <a:rPr lang="ru-RU" altLang="en-US" sz="1800" dirty="0">
                <a:latin typeface="Arial Narrow" panose="020B0606020202030204" pitchFamily="34" charset="0"/>
                <a:cs typeface="Times New Roman" panose="02020603050405020304" pitchFamily="18" charset="0"/>
              </a:rPr>
              <a:t> </a:t>
            </a:r>
            <a:r>
              <a:rPr lang="ru-RU" altLang="en-US" sz="1800" dirty="0" err="1">
                <a:latin typeface="Arial Narrow" panose="020B0606020202030204" pitchFamily="34" charset="0"/>
                <a:cs typeface="Times New Roman" panose="02020603050405020304" pitchFamily="18" charset="0"/>
              </a:rPr>
              <a:t>бойынша</a:t>
            </a:r>
            <a:r>
              <a:rPr lang="ru-RU" altLang="en-US" sz="1800" dirty="0">
                <a:latin typeface="Arial Narrow" panose="020B0606020202030204" pitchFamily="34" charset="0"/>
                <a:cs typeface="Times New Roman" panose="02020603050405020304" pitchFamily="18" charset="0"/>
              </a:rPr>
              <a:t> </a:t>
            </a:r>
            <a:r>
              <a:rPr lang="ru-RU" altLang="en-US" sz="1800" dirty="0" err="1">
                <a:latin typeface="Arial Narrow" panose="020B0606020202030204" pitchFamily="34" charset="0"/>
                <a:cs typeface="Times New Roman" panose="02020603050405020304" pitchFamily="18" charset="0"/>
              </a:rPr>
              <a:t>оқу</a:t>
            </a:r>
            <a:r>
              <a:rPr lang="ru-RU" altLang="en-US" sz="1800" dirty="0">
                <a:latin typeface="Arial Narrow" panose="020B0606020202030204" pitchFamily="34" charset="0"/>
                <a:cs typeface="Times New Roman" panose="02020603050405020304" pitchFamily="18" charset="0"/>
              </a:rPr>
              <a:t> </a:t>
            </a:r>
            <a:r>
              <a:rPr lang="ru-RU" altLang="en-US" sz="1800" dirty="0" err="1">
                <a:latin typeface="Arial Narrow" panose="020B0606020202030204" pitchFamily="34" charset="0"/>
                <a:cs typeface="Times New Roman" panose="02020603050405020304" pitchFamily="18" charset="0"/>
              </a:rPr>
              <a:t>мақсаттарын</a:t>
            </a:r>
            <a:r>
              <a:rPr lang="ru-RU" altLang="en-US" sz="1800" dirty="0">
                <a:latin typeface="Arial Narrow" panose="020B0606020202030204" pitchFamily="34" charset="0"/>
                <a:cs typeface="Times New Roman" panose="02020603050405020304" pitchFamily="18" charset="0"/>
              </a:rPr>
              <a:t> </a:t>
            </a:r>
            <a:r>
              <a:rPr lang="ru-RU" altLang="en-US" sz="1800" dirty="0" err="1">
                <a:latin typeface="Arial Narrow" panose="020B0606020202030204" pitchFamily="34" charset="0"/>
                <a:cs typeface="Times New Roman" panose="02020603050405020304" pitchFamily="18" charset="0"/>
              </a:rPr>
              <a:t>қамтиды</a:t>
            </a:r>
            <a:r>
              <a:rPr lang="ru-RU" altLang="en-US" sz="1800" dirty="0">
                <a:latin typeface="Arial Narrow" panose="020B0606020202030204" pitchFamily="34" charset="0"/>
                <a:cs typeface="Times New Roman" panose="02020603050405020304" pitchFamily="18" charset="0"/>
              </a:rPr>
              <a:t>;</a:t>
            </a:r>
          </a:p>
          <a:p>
            <a:pPr marL="446088" lvl="4" indent="-263525">
              <a:lnSpc>
                <a:spcPct val="125000"/>
              </a:lnSpc>
              <a:spcBef>
                <a:spcPts val="0"/>
              </a:spcBef>
              <a:buClr>
                <a:srgbClr val="0065BD"/>
              </a:buClr>
              <a:buFont typeface="Arial" panose="020B0604020202020204" pitchFamily="34" charset="0"/>
              <a:buChar char="•"/>
              <a:defRPr/>
            </a:pPr>
            <a:r>
              <a:rPr lang="ru-RU" sz="1800" dirty="0" err="1">
                <a:latin typeface="Arial Narrow" panose="020B0606020202030204" pitchFamily="34" charset="0"/>
                <a:cs typeface="Times New Roman" panose="02020603050405020304" pitchFamily="18" charset="0"/>
              </a:rPr>
              <a:t>Бөлім</a:t>
            </a:r>
            <a:r>
              <a:rPr lang="ru-RU" sz="1800" dirty="0">
                <a:latin typeface="Arial Narrow" panose="020B0606020202030204" pitchFamily="34" charset="0"/>
                <a:cs typeface="Times New Roman" panose="02020603050405020304" pitchFamily="18" charset="0"/>
              </a:rPr>
              <a:t> (</a:t>
            </a:r>
            <a:r>
              <a:rPr lang="ru-RU" sz="1800" dirty="0" err="1">
                <a:latin typeface="Arial Narrow" panose="020B0606020202030204" pitchFamily="34" charset="0"/>
                <a:cs typeface="Times New Roman" panose="02020603050405020304" pitchFamily="18" charset="0"/>
              </a:rPr>
              <a:t>жаратылыстану</a:t>
            </a:r>
            <a:r>
              <a:rPr lang="kk-KZ" sz="1800" dirty="0">
                <a:latin typeface="Arial Narrow" panose="020B0606020202030204" pitchFamily="34" charset="0"/>
                <a:cs typeface="Times New Roman" panose="02020603050405020304" pitchFamily="18" charset="0"/>
              </a:rPr>
              <a:t> </a:t>
            </a:r>
            <a:r>
              <a:rPr lang="en-US" sz="1800" dirty="0">
                <a:latin typeface="Arial Narrow" panose="020B0606020202030204" pitchFamily="34" charset="0"/>
                <a:cs typeface="Times New Roman" panose="02020603050405020304" pitchFamily="18" charset="0"/>
              </a:rPr>
              <a:t>–</a:t>
            </a:r>
            <a:r>
              <a:rPr lang="kk-KZ" sz="1800" dirty="0">
                <a:latin typeface="Arial Narrow" panose="020B0606020202030204" pitchFamily="34" charset="0"/>
                <a:cs typeface="Times New Roman" panose="02020603050405020304" pitchFamily="18" charset="0"/>
              </a:rPr>
              <a:t> </a:t>
            </a:r>
            <a:r>
              <a:rPr lang="ru-RU" sz="1800" dirty="0" err="1">
                <a:latin typeface="Arial Narrow" panose="020B0606020202030204" pitchFamily="34" charset="0"/>
                <a:cs typeface="Times New Roman" panose="02020603050405020304" pitchFamily="18" charset="0"/>
              </a:rPr>
              <a:t>ғылым</a:t>
            </a:r>
            <a:r>
              <a:rPr lang="kk-KZ" sz="1800" dirty="0">
                <a:latin typeface="Arial Narrow" panose="020B0606020202030204" pitchFamily="34" charset="0"/>
                <a:cs typeface="Times New Roman" panose="02020603050405020304" pitchFamily="18" charset="0"/>
              </a:rPr>
              <a:t>и, </a:t>
            </a:r>
            <a:r>
              <a:rPr lang="ru-RU" sz="1800" dirty="0" err="1">
                <a:latin typeface="Arial Narrow" panose="020B0606020202030204" pitchFamily="34" charset="0"/>
                <a:cs typeface="Times New Roman" panose="02020603050405020304" pitchFamily="18" charset="0"/>
              </a:rPr>
              <a:t>тілдік</a:t>
            </a:r>
            <a:r>
              <a:rPr lang="ru-RU" sz="1800" dirty="0">
                <a:latin typeface="Arial Narrow" panose="020B0606020202030204" pitchFamily="34" charset="0"/>
                <a:cs typeface="Times New Roman" panose="02020603050405020304" pitchFamily="18" charset="0"/>
              </a:rPr>
              <a:t> </a:t>
            </a:r>
            <a:r>
              <a:rPr lang="kk-KZ" sz="1800" dirty="0">
                <a:latin typeface="Arial Narrow" panose="020B0606020202030204" pitchFamily="34" charset="0"/>
                <a:cs typeface="Times New Roman" panose="02020603050405020304" pitchFamily="18" charset="0"/>
              </a:rPr>
              <a:t>пәндер</a:t>
            </a:r>
            <a:r>
              <a:rPr lang="ru-RU" sz="1800" dirty="0">
                <a:latin typeface="Arial Narrow" panose="020B0606020202030204" pitchFamily="34" charset="0"/>
                <a:cs typeface="Times New Roman" panose="02020603050405020304" pitchFamily="18" charset="0"/>
              </a:rPr>
              <a:t>) </a:t>
            </a:r>
            <a:r>
              <a:rPr lang="ru-RU" sz="1800" dirty="0" err="1">
                <a:latin typeface="Arial Narrow" panose="020B0606020202030204" pitchFamily="34" charset="0"/>
                <a:cs typeface="Times New Roman" panose="02020603050405020304" pitchFamily="18" charset="0"/>
              </a:rPr>
              <a:t>және</a:t>
            </a:r>
            <a:r>
              <a:rPr lang="ru-RU" sz="1800" dirty="0">
                <a:latin typeface="Arial Narrow" panose="020B0606020202030204" pitchFamily="34" charset="0"/>
                <a:cs typeface="Times New Roman" panose="02020603050405020304" pitchFamily="18" charset="0"/>
              </a:rPr>
              <a:t> </a:t>
            </a:r>
            <a:r>
              <a:rPr lang="ru-RU" sz="1800" dirty="0" err="1">
                <a:latin typeface="Arial Narrow" panose="020B0606020202030204" pitchFamily="34" charset="0"/>
                <a:cs typeface="Times New Roman" panose="02020603050405020304" pitchFamily="18" charset="0"/>
              </a:rPr>
              <a:t>ортақ</a:t>
            </a:r>
            <a:r>
              <a:rPr lang="ru-RU" sz="1800" dirty="0">
                <a:latin typeface="Arial Narrow" panose="020B0606020202030204" pitchFamily="34" charset="0"/>
                <a:cs typeface="Times New Roman" panose="02020603050405020304" pitchFamily="18" charset="0"/>
              </a:rPr>
              <a:t> </a:t>
            </a:r>
            <a:r>
              <a:rPr lang="ru-RU" sz="1800" dirty="0" err="1">
                <a:latin typeface="Arial Narrow" panose="020B0606020202030204" pitchFamily="34" charset="0"/>
                <a:cs typeface="Times New Roman" panose="02020603050405020304" pitchFamily="18" charset="0"/>
              </a:rPr>
              <a:t>тақырыптар</a:t>
            </a:r>
            <a:r>
              <a:rPr lang="ru-RU" sz="1800" dirty="0">
                <a:latin typeface="Arial Narrow" panose="020B0606020202030204" pitchFamily="34" charset="0"/>
                <a:cs typeface="Times New Roman" panose="02020603050405020304" pitchFamily="18" charset="0"/>
              </a:rPr>
              <a:t> (</a:t>
            </a:r>
            <a:r>
              <a:rPr lang="ru-RU" sz="1800" dirty="0" err="1">
                <a:latin typeface="Arial Narrow" panose="020B0606020202030204" pitchFamily="34" charset="0"/>
                <a:cs typeface="Times New Roman" panose="02020603050405020304" pitchFamily="18" charset="0"/>
              </a:rPr>
              <a:t>әлеументтік-гуманитарлық</a:t>
            </a:r>
            <a:r>
              <a:rPr lang="ru-RU" sz="1800" dirty="0">
                <a:latin typeface="Arial Narrow" panose="020B0606020202030204" pitchFamily="34" charset="0"/>
                <a:cs typeface="Times New Roman" panose="02020603050405020304" pitchFamily="18" charset="0"/>
              </a:rPr>
              <a:t> </a:t>
            </a:r>
            <a:r>
              <a:rPr lang="ru-RU" sz="1800" dirty="0" err="1">
                <a:latin typeface="Arial Narrow" panose="020B0606020202030204" pitchFamily="34" charset="0"/>
                <a:cs typeface="Times New Roman" panose="02020603050405020304" pitchFamily="18" charset="0"/>
              </a:rPr>
              <a:t>пәндер</a:t>
            </a:r>
            <a:r>
              <a:rPr lang="ru-RU" sz="1800" dirty="0">
                <a:latin typeface="Arial Narrow" panose="020B0606020202030204" pitchFamily="34" charset="0"/>
                <a:cs typeface="Times New Roman" panose="02020603050405020304" pitchFamily="18" charset="0"/>
              </a:rPr>
              <a:t>) </a:t>
            </a:r>
            <a:r>
              <a:rPr lang="ru-RU" sz="1800" dirty="0" err="1">
                <a:latin typeface="Arial Narrow" panose="020B0606020202030204" pitchFamily="34" charset="0"/>
                <a:cs typeface="Times New Roman" panose="02020603050405020304" pitchFamily="18" charset="0"/>
              </a:rPr>
              <a:t>бойынша</a:t>
            </a:r>
            <a:r>
              <a:rPr lang="ru-RU" sz="1800" dirty="0">
                <a:latin typeface="Arial Narrow" panose="020B0606020202030204" pitchFamily="34" charset="0"/>
                <a:cs typeface="Times New Roman" panose="02020603050405020304" pitchFamily="18" charset="0"/>
              </a:rPr>
              <a:t> </a:t>
            </a:r>
            <a:r>
              <a:rPr lang="ru-RU" sz="1800" dirty="0" err="1">
                <a:latin typeface="Arial Narrow" panose="020B0606020202030204" pitchFamily="34" charset="0"/>
                <a:cs typeface="Times New Roman" panose="02020603050405020304" pitchFamily="18" charset="0"/>
              </a:rPr>
              <a:t>өткізіледі</a:t>
            </a:r>
            <a:r>
              <a:rPr lang="ru-RU" sz="1800" dirty="0">
                <a:latin typeface="Arial Narrow" panose="020B0606020202030204" pitchFamily="34" charset="0"/>
                <a:cs typeface="Times New Roman" panose="02020603050405020304" pitchFamily="18" charset="0"/>
              </a:rPr>
              <a:t>;</a:t>
            </a:r>
          </a:p>
          <a:p>
            <a:pPr marL="446088" indent="-263525" algn="just">
              <a:buFont typeface="Arial" panose="020B0604020202020204" pitchFamily="34" charset="0"/>
              <a:buChar char="•"/>
            </a:pPr>
            <a:r>
              <a:rPr lang="ru-RU" altLang="en-US" sz="1800" dirty="0">
                <a:latin typeface="Arial Narrow" pitchFamily="34" charset="0"/>
                <a:cs typeface="Times New Roman" panose="02020603050405020304" pitchFamily="18" charset="0"/>
              </a:rPr>
              <a:t>15-20 минут </a:t>
            </a:r>
            <a:r>
              <a:rPr lang="ru-RU" altLang="en-US" sz="1800" dirty="0" err="1">
                <a:latin typeface="Arial Narrow" pitchFamily="34" charset="0"/>
                <a:cs typeface="Times New Roman" panose="02020603050405020304" pitchFamily="18" charset="0"/>
              </a:rPr>
              <a:t>аралығында</a:t>
            </a:r>
            <a:r>
              <a:rPr lang="ru-RU" altLang="en-US" sz="1800" dirty="0">
                <a:latin typeface="Arial Narrow" pitchFamily="34" charset="0"/>
                <a:cs typeface="Times New Roman" panose="02020603050405020304" pitchFamily="18" charset="0"/>
              </a:rPr>
              <a:t> </a:t>
            </a:r>
            <a:r>
              <a:rPr lang="ru-RU" altLang="en-US" sz="1800" dirty="0" err="1">
                <a:latin typeface="Arial Narrow" pitchFamily="34" charset="0"/>
                <a:cs typeface="Times New Roman" panose="02020603050405020304" pitchFamily="18" charset="0"/>
              </a:rPr>
              <a:t>өткізіледі</a:t>
            </a:r>
            <a:r>
              <a:rPr lang="ru-RU" altLang="en-US" sz="1800" dirty="0">
                <a:latin typeface="Arial Narrow" pitchFamily="34" charset="0"/>
                <a:cs typeface="Times New Roman" panose="02020603050405020304" pitchFamily="18" charset="0"/>
              </a:rPr>
              <a:t>;</a:t>
            </a:r>
          </a:p>
          <a:p>
            <a:pPr marL="468313" lvl="4" indent="-285750">
              <a:lnSpc>
                <a:spcPct val="125000"/>
              </a:lnSpc>
              <a:buClr>
                <a:srgbClr val="0065BD"/>
              </a:buClr>
              <a:buFont typeface="Arial" panose="020B0604020202020204" pitchFamily="34" charset="0"/>
              <a:buChar char="•"/>
              <a:defRPr/>
            </a:pPr>
            <a:r>
              <a:rPr lang="ru-RU" sz="1800" dirty="0" err="1">
                <a:latin typeface="Arial Narrow" pitchFamily="34" charset="0"/>
                <a:cs typeface="Times New Roman" panose="02020603050405020304" pitchFamily="18" charset="0"/>
              </a:rPr>
              <a:t>Бағалау</a:t>
            </a:r>
            <a:r>
              <a:rPr lang="ru-RU" sz="1800" dirty="0">
                <a:latin typeface="Arial Narrow" pitchFamily="34" charset="0"/>
                <a:cs typeface="Times New Roman" panose="02020603050405020304" pitchFamily="18" charset="0"/>
              </a:rPr>
              <a:t> </a:t>
            </a:r>
            <a:r>
              <a:rPr lang="ru-RU" sz="1800" dirty="0" err="1">
                <a:latin typeface="Arial Narrow" pitchFamily="34" charset="0"/>
                <a:cs typeface="Times New Roman" panose="02020603050405020304" pitchFamily="18" charset="0"/>
              </a:rPr>
              <a:t>критерийлерімен</a:t>
            </a:r>
            <a:r>
              <a:rPr lang="ru-RU" sz="1800" dirty="0">
                <a:latin typeface="Arial Narrow" pitchFamily="34" charset="0"/>
                <a:cs typeface="Times New Roman" panose="02020603050405020304" pitchFamily="18" charset="0"/>
              </a:rPr>
              <a:t> </a:t>
            </a:r>
            <a:r>
              <a:rPr lang="ru-RU" sz="1800" dirty="0" err="1">
                <a:latin typeface="Arial Narrow" pitchFamily="34" charset="0"/>
                <a:cs typeface="Times New Roman" panose="02020603050405020304" pitchFamily="18" charset="0"/>
              </a:rPr>
              <a:t>ойлау</a:t>
            </a:r>
            <a:r>
              <a:rPr lang="ru-RU" sz="1800" dirty="0">
                <a:latin typeface="Arial Narrow" pitchFamily="34" charset="0"/>
                <a:cs typeface="Times New Roman" panose="02020603050405020304" pitchFamily="18" charset="0"/>
              </a:rPr>
              <a:t> </a:t>
            </a:r>
            <a:r>
              <a:rPr lang="ru-RU" sz="1800" dirty="0" err="1">
                <a:latin typeface="Arial Narrow" pitchFamily="34" charset="0"/>
                <a:cs typeface="Times New Roman" panose="02020603050405020304" pitchFamily="18" charset="0"/>
              </a:rPr>
              <a:t>дағдыларының</a:t>
            </a:r>
            <a:r>
              <a:rPr lang="ru-RU" sz="1800" dirty="0">
                <a:latin typeface="Arial Narrow" pitchFamily="34" charset="0"/>
                <a:cs typeface="Times New Roman" panose="02020603050405020304" pitchFamily="18" charset="0"/>
              </a:rPr>
              <a:t> </a:t>
            </a:r>
            <a:r>
              <a:rPr lang="ru-RU" sz="1800" dirty="0" err="1">
                <a:latin typeface="Arial Narrow" pitchFamily="34" charset="0"/>
                <a:cs typeface="Times New Roman" panose="02020603050405020304" pitchFamily="18" charset="0"/>
              </a:rPr>
              <a:t>деңгейіне</a:t>
            </a:r>
            <a:r>
              <a:rPr lang="ru-RU" sz="1800" dirty="0">
                <a:latin typeface="Arial Narrow" pitchFamily="34" charset="0"/>
                <a:cs typeface="Times New Roman" panose="02020603050405020304" pitchFamily="18" charset="0"/>
              </a:rPr>
              <a:t> </a:t>
            </a:r>
            <a:r>
              <a:rPr lang="ru-RU" sz="1800" dirty="0" err="1">
                <a:latin typeface="Arial Narrow" pitchFamily="34" charset="0"/>
                <a:cs typeface="Times New Roman" panose="02020603050405020304" pitchFamily="18" charset="0"/>
              </a:rPr>
              <a:t>сәйкес</a:t>
            </a:r>
            <a:r>
              <a:rPr lang="ru-RU" sz="1800" dirty="0">
                <a:latin typeface="Arial Narrow" pitchFamily="34" charset="0"/>
                <a:cs typeface="Times New Roman" panose="02020603050405020304" pitchFamily="18" charset="0"/>
              </a:rPr>
              <a:t> </a:t>
            </a:r>
            <a:r>
              <a:rPr lang="ru-RU" sz="1800" dirty="0" err="1">
                <a:latin typeface="Arial Narrow" pitchFamily="34" charset="0"/>
                <a:cs typeface="Times New Roman" panose="02020603050405020304" pitchFamily="18" charset="0"/>
              </a:rPr>
              <a:t>жүзеге</a:t>
            </a:r>
            <a:r>
              <a:rPr lang="ru-RU" sz="1800" dirty="0">
                <a:latin typeface="Arial Narrow" pitchFamily="34" charset="0"/>
                <a:cs typeface="Times New Roman" panose="02020603050405020304" pitchFamily="18" charset="0"/>
              </a:rPr>
              <a:t> </a:t>
            </a:r>
            <a:r>
              <a:rPr lang="ru-RU" sz="1800" dirty="0" err="1">
                <a:latin typeface="Arial Narrow" pitchFamily="34" charset="0"/>
                <a:cs typeface="Times New Roman" panose="02020603050405020304" pitchFamily="18" charset="0"/>
              </a:rPr>
              <a:t>асырылады</a:t>
            </a:r>
            <a:r>
              <a:rPr lang="ru-RU" sz="1800" dirty="0">
                <a:latin typeface="Arial Narrow" pitchFamily="34" charset="0"/>
                <a:cs typeface="Times New Roman" panose="02020603050405020304" pitchFamily="18" charset="0"/>
              </a:rPr>
              <a:t>;</a:t>
            </a:r>
          </a:p>
          <a:p>
            <a:pPr marL="468313" lvl="4" indent="-285750">
              <a:lnSpc>
                <a:spcPct val="125000"/>
              </a:lnSpc>
              <a:spcBef>
                <a:spcPts val="0"/>
              </a:spcBef>
              <a:buClr>
                <a:srgbClr val="0065BD"/>
              </a:buClr>
              <a:buFont typeface="Arial" panose="020B0604020202020204" pitchFamily="34" charset="0"/>
              <a:buChar char="•"/>
              <a:defRPr/>
            </a:pPr>
            <a:r>
              <a:rPr lang="ru-RU" altLang="en-US" sz="1800" dirty="0" err="1">
                <a:latin typeface="Arial Narrow" pitchFamily="34" charset="0"/>
                <a:cs typeface="Times New Roman" panose="02020603050405020304" pitchFamily="18" charset="0"/>
              </a:rPr>
              <a:t>Балдар</a:t>
            </a:r>
            <a:r>
              <a:rPr lang="ru-RU" altLang="en-US" sz="1800" dirty="0">
                <a:latin typeface="Arial Narrow" pitchFamily="34" charset="0"/>
                <a:cs typeface="Times New Roman" panose="02020603050405020304" pitchFamily="18" charset="0"/>
              </a:rPr>
              <a:t> </a:t>
            </a:r>
            <a:r>
              <a:rPr lang="ru-RU" altLang="en-US" sz="1800" dirty="0" err="1">
                <a:latin typeface="Arial Narrow" pitchFamily="34" charset="0"/>
                <a:cs typeface="Times New Roman" panose="02020603050405020304" pitchFamily="18" charset="0"/>
              </a:rPr>
              <a:t>дескрипторға</a:t>
            </a:r>
            <a:r>
              <a:rPr lang="ru-RU" altLang="en-US" sz="1800" dirty="0">
                <a:latin typeface="Arial Narrow" pitchFamily="34" charset="0"/>
                <a:cs typeface="Times New Roman" panose="02020603050405020304" pitchFamily="18" charset="0"/>
              </a:rPr>
              <a:t> </a:t>
            </a:r>
            <a:r>
              <a:rPr lang="ru-RU" altLang="en-US" sz="1800" dirty="0" err="1">
                <a:latin typeface="Arial Narrow" pitchFamily="34" charset="0"/>
                <a:cs typeface="Times New Roman" panose="02020603050405020304" pitchFamily="18" charset="0"/>
              </a:rPr>
              <a:t>сәйкес</a:t>
            </a:r>
            <a:r>
              <a:rPr lang="ru-RU" altLang="en-US" sz="1800" dirty="0">
                <a:latin typeface="Arial Narrow" pitchFamily="34" charset="0"/>
                <a:cs typeface="Times New Roman" panose="02020603050405020304" pitchFamily="18" charset="0"/>
              </a:rPr>
              <a:t> </a:t>
            </a:r>
            <a:r>
              <a:rPr lang="ru-RU" altLang="en-US" sz="1800" dirty="0" err="1">
                <a:latin typeface="Arial Narrow" pitchFamily="34" charset="0"/>
                <a:cs typeface="Times New Roman" panose="02020603050405020304" pitchFamily="18" charset="0"/>
              </a:rPr>
              <a:t>қойылады</a:t>
            </a:r>
            <a:r>
              <a:rPr lang="ru-RU" altLang="en-US" sz="1800" dirty="0">
                <a:latin typeface="Arial Narrow" pitchFamily="34" charset="0"/>
                <a:cs typeface="Times New Roman" panose="02020603050405020304" pitchFamily="18" charset="0"/>
              </a:rPr>
              <a:t>;</a:t>
            </a:r>
          </a:p>
          <a:p>
            <a:pPr marL="468313" lvl="4" indent="-285750">
              <a:lnSpc>
                <a:spcPct val="125000"/>
              </a:lnSpc>
              <a:spcBef>
                <a:spcPts val="0"/>
              </a:spcBef>
              <a:buClr>
                <a:srgbClr val="0065BD"/>
              </a:buClr>
              <a:buFont typeface="Arial" panose="020B0604020202020204" pitchFamily="34" charset="0"/>
              <a:buChar char="•"/>
              <a:defRPr/>
            </a:pPr>
            <a:r>
              <a:rPr lang="ru-RU" sz="1800" dirty="0" err="1">
                <a:latin typeface="Arial Narrow" pitchFamily="34" charset="0"/>
                <a:cs typeface="Times New Roman" panose="02020603050405020304" pitchFamily="18" charset="0"/>
              </a:rPr>
              <a:t>Оқу</a:t>
            </a:r>
            <a:r>
              <a:rPr lang="ru-RU" sz="1800" dirty="0">
                <a:latin typeface="Arial Narrow" pitchFamily="34" charset="0"/>
                <a:cs typeface="Times New Roman" panose="02020603050405020304" pitchFamily="18" charset="0"/>
              </a:rPr>
              <a:t> </a:t>
            </a:r>
            <a:r>
              <a:rPr lang="ru-RU" sz="1800" dirty="0" err="1">
                <a:latin typeface="Arial Narrow" pitchFamily="34" charset="0"/>
                <a:cs typeface="Times New Roman" panose="02020603050405020304" pitchFamily="18" charset="0"/>
              </a:rPr>
              <a:t>жетістіктерінің</a:t>
            </a:r>
            <a:r>
              <a:rPr lang="ru-RU" sz="1800" dirty="0">
                <a:latin typeface="Arial Narrow" pitchFamily="34" charset="0"/>
                <a:cs typeface="Times New Roman" panose="02020603050405020304" pitchFamily="18" charset="0"/>
              </a:rPr>
              <a:t> </a:t>
            </a:r>
            <a:r>
              <a:rPr lang="ru-RU" sz="1800" dirty="0" err="1">
                <a:latin typeface="Arial Narrow" pitchFamily="34" charset="0"/>
                <a:cs typeface="Times New Roman" panose="02020603050405020304" pitchFamily="18" charset="0"/>
              </a:rPr>
              <a:t>деңгейі</a:t>
            </a:r>
            <a:r>
              <a:rPr lang="ru-RU" sz="1800" dirty="0">
                <a:latin typeface="Arial Narrow" pitchFamily="34" charset="0"/>
                <a:cs typeface="Times New Roman" panose="02020603050405020304" pitchFamily="18" charset="0"/>
              </a:rPr>
              <a:t> </a:t>
            </a:r>
            <a:r>
              <a:rPr lang="ru-RU" sz="1800" dirty="0" err="1">
                <a:latin typeface="Arial Narrow" pitchFamily="34" charset="0"/>
                <a:cs typeface="Times New Roman" panose="02020603050405020304" pitchFamily="18" charset="0"/>
              </a:rPr>
              <a:t>бойынша</a:t>
            </a:r>
            <a:r>
              <a:rPr lang="ru-RU" sz="1800" dirty="0">
                <a:latin typeface="Arial Narrow" pitchFamily="34" charset="0"/>
                <a:cs typeface="Times New Roman" panose="02020603050405020304" pitchFamily="18" charset="0"/>
              </a:rPr>
              <a:t> (</a:t>
            </a:r>
            <a:r>
              <a:rPr lang="ru-RU" sz="1800" dirty="0" err="1">
                <a:latin typeface="Arial Narrow" pitchFamily="34" charset="0"/>
                <a:cs typeface="Times New Roman" panose="02020603050405020304" pitchFamily="18" charset="0"/>
              </a:rPr>
              <a:t>төмен</a:t>
            </a:r>
            <a:r>
              <a:rPr lang="ru-RU" sz="1800" dirty="0">
                <a:latin typeface="Arial Narrow" pitchFamily="34" charset="0"/>
                <a:cs typeface="Times New Roman" panose="02020603050405020304" pitchFamily="18" charset="0"/>
              </a:rPr>
              <a:t>, орта, </a:t>
            </a:r>
            <a:r>
              <a:rPr lang="ru-RU" sz="1800" dirty="0" err="1">
                <a:latin typeface="Arial Narrow" pitchFamily="34" charset="0"/>
                <a:cs typeface="Times New Roman" panose="02020603050405020304" pitchFamily="18" charset="0"/>
              </a:rPr>
              <a:t>жоғары</a:t>
            </a:r>
            <a:r>
              <a:rPr lang="ru-RU" sz="1800" dirty="0">
                <a:latin typeface="Arial Narrow" pitchFamily="34" charset="0"/>
                <a:cs typeface="Times New Roman" panose="02020603050405020304" pitchFamily="18" charset="0"/>
              </a:rPr>
              <a:t>) </a:t>
            </a:r>
            <a:r>
              <a:rPr lang="ru-RU" sz="1800" dirty="0" err="1">
                <a:latin typeface="Arial Narrow" pitchFamily="34" charset="0"/>
                <a:cs typeface="Times New Roman" panose="02020603050405020304" pitchFamily="18" charset="0"/>
              </a:rPr>
              <a:t>кері</a:t>
            </a:r>
            <a:r>
              <a:rPr lang="ru-RU" sz="1800" dirty="0">
                <a:latin typeface="Arial Narrow" pitchFamily="34" charset="0"/>
                <a:cs typeface="Times New Roman" panose="02020603050405020304" pitchFamily="18" charset="0"/>
              </a:rPr>
              <a:t> </a:t>
            </a:r>
            <a:r>
              <a:rPr lang="ru-RU" sz="1800" dirty="0" err="1">
                <a:latin typeface="Arial Narrow" pitchFamily="34" charset="0"/>
                <a:cs typeface="Times New Roman" panose="02020603050405020304" pitchFamily="18" charset="0"/>
              </a:rPr>
              <a:t>байланыс</a:t>
            </a:r>
            <a:r>
              <a:rPr lang="ru-RU" sz="1800" dirty="0">
                <a:latin typeface="Arial Narrow" pitchFamily="34" charset="0"/>
                <a:cs typeface="Times New Roman" panose="02020603050405020304" pitchFamily="18" charset="0"/>
              </a:rPr>
              <a:t> </a:t>
            </a:r>
            <a:r>
              <a:rPr lang="ru-RU" sz="1800" dirty="0" err="1">
                <a:latin typeface="Arial Narrow" pitchFamily="34" charset="0"/>
                <a:cs typeface="Times New Roman" panose="02020603050405020304" pitchFamily="18" charset="0"/>
              </a:rPr>
              <a:t>беріледі</a:t>
            </a:r>
            <a:r>
              <a:rPr lang="ru-RU" sz="1800" dirty="0">
                <a:latin typeface="Arial Narrow" pitchFamily="34" charset="0"/>
                <a:cs typeface="Times New Roman" panose="02020603050405020304" pitchFamily="18" charset="0"/>
              </a:rPr>
              <a:t>;</a:t>
            </a:r>
          </a:p>
          <a:p>
            <a:pPr marL="468313" lvl="4" indent="-285750">
              <a:lnSpc>
                <a:spcPct val="125000"/>
              </a:lnSpc>
              <a:spcBef>
                <a:spcPts val="0"/>
              </a:spcBef>
              <a:buClr>
                <a:srgbClr val="0065BD"/>
              </a:buClr>
              <a:buFont typeface="Arial" panose="020B0604020202020204" pitchFamily="34" charset="0"/>
              <a:buChar char="•"/>
              <a:defRPr/>
            </a:pPr>
            <a:r>
              <a:rPr lang="ru-RU" altLang="en-US" sz="1800" dirty="0" err="1">
                <a:latin typeface="Arial Narrow" panose="020B0606020202030204" pitchFamily="34" charset="0"/>
                <a:cs typeface="Times New Roman" panose="02020603050405020304" pitchFamily="18" charset="0"/>
              </a:rPr>
              <a:t>Тоқсандық</a:t>
            </a:r>
            <a:r>
              <a:rPr lang="ru-RU" altLang="en-US" sz="1800" dirty="0">
                <a:latin typeface="Arial Narrow" panose="020B0606020202030204" pitchFamily="34" charset="0"/>
                <a:cs typeface="Times New Roman" panose="02020603050405020304" pitchFamily="18" charset="0"/>
              </a:rPr>
              <a:t> </a:t>
            </a:r>
            <a:r>
              <a:rPr lang="ru-RU" altLang="en-US" sz="1800" dirty="0" err="1">
                <a:latin typeface="Arial Narrow" panose="020B0606020202030204" pitchFamily="34" charset="0"/>
                <a:cs typeface="Times New Roman" panose="02020603050405020304" pitchFamily="18" charset="0"/>
              </a:rPr>
              <a:t>бағаға</a:t>
            </a:r>
            <a:r>
              <a:rPr lang="ru-RU" altLang="en-US" sz="1800" dirty="0">
                <a:latin typeface="Arial Narrow" panose="020B0606020202030204" pitchFamily="34" charset="0"/>
                <a:cs typeface="Times New Roman" panose="02020603050405020304" pitchFamily="18" charset="0"/>
              </a:rPr>
              <a:t> </a:t>
            </a:r>
            <a:r>
              <a:rPr lang="ru-RU" altLang="en-US" sz="1800" dirty="0" err="1">
                <a:latin typeface="Arial Narrow" panose="020B0606020202030204" pitchFamily="34" charset="0"/>
                <a:cs typeface="Times New Roman" panose="02020603050405020304" pitchFamily="18" charset="0"/>
              </a:rPr>
              <a:t>әсер</a:t>
            </a:r>
            <a:r>
              <a:rPr lang="ru-RU" altLang="en-US" sz="1800" dirty="0">
                <a:latin typeface="Arial Narrow" panose="020B0606020202030204" pitchFamily="34" charset="0"/>
                <a:cs typeface="Times New Roman" panose="02020603050405020304" pitchFamily="18" charset="0"/>
              </a:rPr>
              <a:t> </a:t>
            </a:r>
            <a:r>
              <a:rPr lang="ru-RU" altLang="en-US" sz="1800" dirty="0" err="1">
                <a:latin typeface="Arial Narrow" panose="020B0606020202030204" pitchFamily="34" charset="0"/>
                <a:cs typeface="Times New Roman" panose="02020603050405020304" pitchFamily="18" charset="0"/>
              </a:rPr>
              <a:t>етеді</a:t>
            </a:r>
            <a:r>
              <a:rPr lang="ru-RU" altLang="en-US" sz="1800" dirty="0">
                <a:latin typeface="Arial Narrow" panose="020B0606020202030204" pitchFamily="34" charset="0"/>
                <a:cs typeface="Times New Roman" panose="02020603050405020304" pitchFamily="18" charset="0"/>
              </a:rPr>
              <a:t> (50%).</a:t>
            </a:r>
          </a:p>
        </p:txBody>
      </p:sp>
      <p:sp>
        <p:nvSpPr>
          <p:cNvPr id="16" name="Объект 4"/>
          <p:cNvSpPr>
            <a:spLocks noGrp="1"/>
          </p:cNvSpPr>
          <p:nvPr>
            <p:ph sz="quarter" idx="4"/>
          </p:nvPr>
        </p:nvSpPr>
        <p:spPr>
          <a:xfrm>
            <a:off x="6384032" y="1700808"/>
            <a:ext cx="4104456" cy="4680520"/>
          </a:xfrm>
          <a:ln>
            <a:solidFill>
              <a:srgbClr val="00B050"/>
            </a:solidFill>
          </a:ln>
        </p:spPr>
        <p:txBody>
          <a:bodyPr>
            <a:normAutofit/>
          </a:bodyPr>
          <a:lstStyle/>
          <a:p>
            <a:pPr marL="446088" lvl="4" indent="-263525">
              <a:lnSpc>
                <a:spcPct val="125000"/>
              </a:lnSpc>
              <a:spcBef>
                <a:spcPts val="0"/>
              </a:spcBef>
              <a:spcAft>
                <a:spcPts val="600"/>
              </a:spcAft>
              <a:buClr>
                <a:srgbClr val="0065BD"/>
              </a:buClr>
              <a:buFont typeface="Arial" panose="020B0604020202020204" pitchFamily="34" charset="0"/>
              <a:buChar char="•"/>
              <a:defRPr/>
            </a:pPr>
            <a:r>
              <a:rPr lang="ru-RU" altLang="en-US" sz="1800" dirty="0" err="1">
                <a:latin typeface="Arial Narrow" panose="020B0606020202030204" pitchFamily="34" charset="0"/>
                <a:cs typeface="Times New Roman" panose="02020603050405020304" pitchFamily="18" charset="0"/>
              </a:rPr>
              <a:t>Тоқсанның</a:t>
            </a:r>
            <a:r>
              <a:rPr lang="ru-RU" altLang="en-US" sz="1800" dirty="0">
                <a:latin typeface="Arial Narrow" panose="020B0606020202030204" pitchFamily="34" charset="0"/>
                <a:cs typeface="Times New Roman" panose="02020603050405020304" pitchFamily="18" charset="0"/>
              </a:rPr>
              <a:t> </a:t>
            </a:r>
            <a:r>
              <a:rPr lang="ru-RU" altLang="en-US" sz="1800" dirty="0" err="1">
                <a:latin typeface="Arial Narrow" panose="020B0606020202030204" pitchFamily="34" charset="0"/>
                <a:cs typeface="Times New Roman" panose="02020603050405020304" pitchFamily="18" charset="0"/>
              </a:rPr>
              <a:t>барлық</a:t>
            </a:r>
            <a:r>
              <a:rPr lang="ru-RU" altLang="en-US" sz="1800" dirty="0">
                <a:latin typeface="Arial Narrow" panose="020B0606020202030204" pitchFamily="34" charset="0"/>
                <a:cs typeface="Times New Roman" panose="02020603050405020304" pitchFamily="18" charset="0"/>
              </a:rPr>
              <a:t> </a:t>
            </a:r>
            <a:r>
              <a:rPr lang="ru-RU" altLang="en-US" sz="1800" dirty="0" err="1">
                <a:latin typeface="Arial Narrow" panose="020B0606020202030204" pitchFamily="34" charset="0"/>
                <a:cs typeface="Times New Roman" panose="02020603050405020304" pitchFamily="18" charset="0"/>
              </a:rPr>
              <a:t>бөлімдері</a:t>
            </a:r>
            <a:r>
              <a:rPr lang="ru-RU" altLang="en-US" sz="1800" dirty="0">
                <a:latin typeface="Arial Narrow" panose="020B0606020202030204" pitchFamily="34" charset="0"/>
                <a:cs typeface="Times New Roman" panose="02020603050405020304" pitchFamily="18" charset="0"/>
              </a:rPr>
              <a:t> </a:t>
            </a:r>
            <a:r>
              <a:rPr lang="ru-RU" altLang="en-US" sz="1800" dirty="0" err="1">
                <a:latin typeface="Arial Narrow" panose="020B0606020202030204" pitchFamily="34" charset="0"/>
                <a:cs typeface="Times New Roman" panose="02020603050405020304" pitchFamily="18" charset="0"/>
              </a:rPr>
              <a:t>бойынша</a:t>
            </a:r>
            <a:r>
              <a:rPr lang="ru-RU" altLang="en-US" sz="1800" dirty="0">
                <a:latin typeface="Arial Narrow" panose="020B0606020202030204" pitchFamily="34" charset="0"/>
                <a:cs typeface="Times New Roman" panose="02020603050405020304" pitchFamily="18" charset="0"/>
              </a:rPr>
              <a:t> </a:t>
            </a:r>
            <a:r>
              <a:rPr lang="ru-RU" altLang="en-US" sz="1800" dirty="0" err="1">
                <a:latin typeface="Arial Narrow" panose="020B0606020202030204" pitchFamily="34" charset="0"/>
                <a:cs typeface="Times New Roman" panose="02020603050405020304" pitchFamily="18" charset="0"/>
              </a:rPr>
              <a:t>оқу</a:t>
            </a:r>
            <a:r>
              <a:rPr lang="ru-RU" altLang="en-US" sz="1800" dirty="0">
                <a:latin typeface="Arial Narrow" panose="020B0606020202030204" pitchFamily="34" charset="0"/>
                <a:cs typeface="Times New Roman" panose="02020603050405020304" pitchFamily="18" charset="0"/>
              </a:rPr>
              <a:t> </a:t>
            </a:r>
            <a:r>
              <a:rPr lang="ru-RU" altLang="en-US" sz="1800" dirty="0" err="1">
                <a:latin typeface="Arial Narrow" panose="020B0606020202030204" pitchFamily="34" charset="0"/>
                <a:cs typeface="Times New Roman" panose="02020603050405020304" pitchFamily="18" charset="0"/>
              </a:rPr>
              <a:t>мақсаттарын</a:t>
            </a:r>
            <a:r>
              <a:rPr lang="ru-RU" altLang="en-US" sz="1800" dirty="0">
                <a:latin typeface="Arial Narrow" panose="020B0606020202030204" pitchFamily="34" charset="0"/>
                <a:cs typeface="Times New Roman" panose="02020603050405020304" pitchFamily="18" charset="0"/>
              </a:rPr>
              <a:t> </a:t>
            </a:r>
            <a:r>
              <a:rPr lang="ru-RU" altLang="en-US" sz="1800" dirty="0" err="1">
                <a:latin typeface="Arial Narrow" panose="020B0606020202030204" pitchFamily="34" charset="0"/>
                <a:cs typeface="Times New Roman" panose="02020603050405020304" pitchFamily="18" charset="0"/>
              </a:rPr>
              <a:t>қамтиды</a:t>
            </a:r>
            <a:r>
              <a:rPr lang="ru-RU" altLang="en-US" sz="1800" dirty="0">
                <a:latin typeface="Arial Narrow" panose="020B0606020202030204" pitchFamily="34" charset="0"/>
                <a:cs typeface="Times New Roman" panose="02020603050405020304" pitchFamily="18" charset="0"/>
              </a:rPr>
              <a:t>;</a:t>
            </a:r>
          </a:p>
          <a:p>
            <a:pPr marL="446088" lvl="4" indent="-263525">
              <a:lnSpc>
                <a:spcPct val="125000"/>
              </a:lnSpc>
              <a:spcBef>
                <a:spcPts val="0"/>
              </a:spcBef>
              <a:buClr>
                <a:srgbClr val="0065BD"/>
              </a:buClr>
              <a:buFont typeface="Arial" panose="020B0604020202020204" pitchFamily="34" charset="0"/>
              <a:buChar char="•"/>
              <a:defRPr/>
            </a:pPr>
            <a:r>
              <a:rPr lang="ru-RU" sz="1800" dirty="0" err="1">
                <a:latin typeface="Arial Narrow" panose="020B0606020202030204" pitchFamily="34" charset="0"/>
                <a:cs typeface="Times New Roman" panose="02020603050405020304" pitchFamily="18" charset="0"/>
              </a:rPr>
              <a:t>Бөлім</a:t>
            </a:r>
            <a:r>
              <a:rPr lang="ru-RU" sz="1800" dirty="0">
                <a:latin typeface="Arial Narrow" panose="020B0606020202030204" pitchFamily="34" charset="0"/>
                <a:cs typeface="Times New Roman" panose="02020603050405020304" pitchFamily="18" charset="0"/>
              </a:rPr>
              <a:t> (</a:t>
            </a:r>
            <a:r>
              <a:rPr lang="ru-RU" sz="1800" dirty="0" err="1">
                <a:latin typeface="Arial Narrow" panose="020B0606020202030204" pitchFamily="34" charset="0"/>
                <a:cs typeface="Times New Roman" panose="02020603050405020304" pitchFamily="18" charset="0"/>
              </a:rPr>
              <a:t>жаратылыстану</a:t>
            </a:r>
            <a:r>
              <a:rPr lang="kk-KZ" sz="1800" dirty="0">
                <a:latin typeface="Arial Narrow" panose="020B0606020202030204" pitchFamily="34" charset="0"/>
                <a:cs typeface="Times New Roman" panose="02020603050405020304" pitchFamily="18" charset="0"/>
              </a:rPr>
              <a:t> </a:t>
            </a:r>
            <a:r>
              <a:rPr lang="en-US" sz="1800" dirty="0">
                <a:latin typeface="Arial Narrow" panose="020B0606020202030204" pitchFamily="34" charset="0"/>
                <a:cs typeface="Times New Roman" panose="02020603050405020304" pitchFamily="18" charset="0"/>
              </a:rPr>
              <a:t>–</a:t>
            </a:r>
            <a:r>
              <a:rPr lang="ru-RU" sz="1800" dirty="0" err="1">
                <a:latin typeface="Arial Narrow" panose="020B0606020202030204" pitchFamily="34" charset="0"/>
                <a:cs typeface="Times New Roman" panose="02020603050405020304" pitchFamily="18" charset="0"/>
              </a:rPr>
              <a:t>ғылым</a:t>
            </a:r>
            <a:r>
              <a:rPr lang="kk-KZ" sz="1800" dirty="0">
                <a:latin typeface="Arial Narrow" panose="020B0606020202030204" pitchFamily="34" charset="0"/>
                <a:cs typeface="Times New Roman" panose="02020603050405020304" pitchFamily="18" charset="0"/>
              </a:rPr>
              <a:t>и, </a:t>
            </a:r>
            <a:r>
              <a:rPr lang="ru-RU" sz="1800" dirty="0" err="1">
                <a:latin typeface="Arial Narrow" panose="020B0606020202030204" pitchFamily="34" charset="0"/>
                <a:cs typeface="Times New Roman" panose="02020603050405020304" pitchFamily="18" charset="0"/>
              </a:rPr>
              <a:t>тілдік</a:t>
            </a:r>
            <a:r>
              <a:rPr lang="ru-RU" sz="1800" dirty="0">
                <a:latin typeface="Arial Narrow" panose="020B0606020202030204" pitchFamily="34" charset="0"/>
                <a:cs typeface="Times New Roman" panose="02020603050405020304" pitchFamily="18" charset="0"/>
              </a:rPr>
              <a:t> </a:t>
            </a:r>
            <a:r>
              <a:rPr lang="kk-KZ" sz="1800" dirty="0">
                <a:latin typeface="Arial Narrow" panose="020B0606020202030204" pitchFamily="34" charset="0"/>
                <a:cs typeface="Times New Roman" panose="02020603050405020304" pitchFamily="18" charset="0"/>
              </a:rPr>
              <a:t>пәндер</a:t>
            </a:r>
            <a:r>
              <a:rPr lang="ru-RU" sz="1800" dirty="0">
                <a:latin typeface="Arial Narrow" panose="020B0606020202030204" pitchFamily="34" charset="0"/>
                <a:cs typeface="Times New Roman" panose="02020603050405020304" pitchFamily="18" charset="0"/>
              </a:rPr>
              <a:t>) </a:t>
            </a:r>
            <a:r>
              <a:rPr lang="ru-RU" sz="1800" dirty="0" err="1">
                <a:latin typeface="Arial Narrow" panose="020B0606020202030204" pitchFamily="34" charset="0"/>
                <a:cs typeface="Times New Roman" panose="02020603050405020304" pitchFamily="18" charset="0"/>
              </a:rPr>
              <a:t>және</a:t>
            </a:r>
            <a:r>
              <a:rPr lang="ru-RU" sz="1800" dirty="0">
                <a:latin typeface="Arial Narrow" panose="020B0606020202030204" pitchFamily="34" charset="0"/>
                <a:cs typeface="Times New Roman" panose="02020603050405020304" pitchFamily="18" charset="0"/>
              </a:rPr>
              <a:t> </a:t>
            </a:r>
            <a:r>
              <a:rPr lang="ru-RU" sz="1800" dirty="0" err="1">
                <a:latin typeface="Arial Narrow" panose="020B0606020202030204" pitchFamily="34" charset="0"/>
                <a:cs typeface="Times New Roman" panose="02020603050405020304" pitchFamily="18" charset="0"/>
              </a:rPr>
              <a:t>ортақ</a:t>
            </a:r>
            <a:r>
              <a:rPr lang="ru-RU" sz="1800" dirty="0">
                <a:latin typeface="Arial Narrow" panose="020B0606020202030204" pitchFamily="34" charset="0"/>
                <a:cs typeface="Times New Roman" panose="02020603050405020304" pitchFamily="18" charset="0"/>
              </a:rPr>
              <a:t> </a:t>
            </a:r>
            <a:r>
              <a:rPr lang="ru-RU" sz="1800" dirty="0" err="1">
                <a:latin typeface="Arial Narrow" panose="020B0606020202030204" pitchFamily="34" charset="0"/>
                <a:cs typeface="Times New Roman" panose="02020603050405020304" pitchFamily="18" charset="0"/>
              </a:rPr>
              <a:t>тақырыптар</a:t>
            </a:r>
            <a:r>
              <a:rPr lang="ru-RU" sz="1800" dirty="0">
                <a:latin typeface="Arial Narrow" panose="020B0606020202030204" pitchFamily="34" charset="0"/>
                <a:cs typeface="Times New Roman" panose="02020603050405020304" pitchFamily="18" charset="0"/>
              </a:rPr>
              <a:t> (</a:t>
            </a:r>
            <a:r>
              <a:rPr lang="ru-RU" sz="1800" dirty="0" err="1">
                <a:latin typeface="Arial Narrow" panose="020B0606020202030204" pitchFamily="34" charset="0"/>
                <a:cs typeface="Times New Roman" panose="02020603050405020304" pitchFamily="18" charset="0"/>
              </a:rPr>
              <a:t>әлеументтік-гуманитарлық</a:t>
            </a:r>
            <a:r>
              <a:rPr lang="ru-RU" sz="1800" dirty="0">
                <a:latin typeface="Arial Narrow" panose="020B0606020202030204" pitchFamily="34" charset="0"/>
                <a:cs typeface="Times New Roman" panose="02020603050405020304" pitchFamily="18" charset="0"/>
              </a:rPr>
              <a:t> </a:t>
            </a:r>
            <a:r>
              <a:rPr lang="ru-RU" sz="1800" dirty="0" err="1">
                <a:latin typeface="Arial Narrow" panose="020B0606020202030204" pitchFamily="34" charset="0"/>
                <a:cs typeface="Times New Roman" panose="02020603050405020304" pitchFamily="18" charset="0"/>
              </a:rPr>
              <a:t>пәндер</a:t>
            </a:r>
            <a:r>
              <a:rPr lang="ru-RU" sz="1800" dirty="0">
                <a:latin typeface="Arial Narrow" panose="020B0606020202030204" pitchFamily="34" charset="0"/>
                <a:cs typeface="Times New Roman" panose="02020603050405020304" pitchFamily="18" charset="0"/>
              </a:rPr>
              <a:t>) </a:t>
            </a:r>
            <a:r>
              <a:rPr lang="ru-RU" sz="1800" dirty="0" err="1">
                <a:latin typeface="Arial Narrow" panose="020B0606020202030204" pitchFamily="34" charset="0"/>
                <a:cs typeface="Times New Roman" panose="02020603050405020304" pitchFamily="18" charset="0"/>
              </a:rPr>
              <a:t>бойынша</a:t>
            </a:r>
            <a:r>
              <a:rPr lang="ru-RU" sz="1800" dirty="0">
                <a:latin typeface="Arial Narrow" panose="020B0606020202030204" pitchFamily="34" charset="0"/>
                <a:cs typeface="Times New Roman" panose="02020603050405020304" pitchFamily="18" charset="0"/>
              </a:rPr>
              <a:t> </a:t>
            </a:r>
            <a:r>
              <a:rPr lang="ru-RU" sz="1800" dirty="0" err="1">
                <a:latin typeface="Arial Narrow" panose="020B0606020202030204" pitchFamily="34" charset="0"/>
                <a:cs typeface="Times New Roman" panose="02020603050405020304" pitchFamily="18" charset="0"/>
              </a:rPr>
              <a:t>өткізіледі</a:t>
            </a:r>
            <a:r>
              <a:rPr lang="ru-RU" sz="1800" dirty="0">
                <a:latin typeface="Arial Narrow" panose="020B0606020202030204" pitchFamily="34" charset="0"/>
                <a:cs typeface="Times New Roman" panose="02020603050405020304" pitchFamily="18" charset="0"/>
              </a:rPr>
              <a:t>;</a:t>
            </a:r>
          </a:p>
          <a:p>
            <a:pPr marL="446088" lvl="4" indent="-263525">
              <a:lnSpc>
                <a:spcPct val="125000"/>
              </a:lnSpc>
              <a:spcBef>
                <a:spcPts val="0"/>
              </a:spcBef>
              <a:buClr>
                <a:srgbClr val="0065BD"/>
              </a:buClr>
              <a:buFont typeface="Arial" panose="020B0604020202020204" pitchFamily="34" charset="0"/>
              <a:buChar char="•"/>
              <a:defRPr/>
            </a:pPr>
            <a:r>
              <a:rPr lang="ru-RU" altLang="en-US" sz="1800" dirty="0">
                <a:latin typeface="Arial Narrow" panose="020B0606020202030204" pitchFamily="34" charset="0"/>
                <a:cs typeface="Times New Roman" panose="02020603050405020304" pitchFamily="18" charset="0"/>
              </a:rPr>
              <a:t>1-2  </a:t>
            </a:r>
            <a:r>
              <a:rPr lang="ru-RU" altLang="en-US" sz="1800" dirty="0" err="1">
                <a:latin typeface="Arial Narrow" panose="020B0606020202030204" pitchFamily="34" charset="0"/>
                <a:cs typeface="Times New Roman" panose="02020603050405020304" pitchFamily="18" charset="0"/>
              </a:rPr>
              <a:t>сабақ</a:t>
            </a:r>
            <a:r>
              <a:rPr lang="ru-RU" altLang="en-US" sz="1800" dirty="0">
                <a:latin typeface="Arial Narrow" panose="020B0606020202030204" pitchFamily="34" charset="0"/>
                <a:cs typeface="Times New Roman" panose="02020603050405020304" pitchFamily="18" charset="0"/>
              </a:rPr>
              <a:t> </a:t>
            </a:r>
            <a:r>
              <a:rPr lang="ru-RU" altLang="en-US" sz="1800" dirty="0" err="1">
                <a:latin typeface="Arial Narrow" panose="020B0606020202030204" pitchFamily="34" charset="0"/>
                <a:cs typeface="Times New Roman" panose="02020603050405020304" pitchFamily="18" charset="0"/>
              </a:rPr>
              <a:t>көлемінде</a:t>
            </a:r>
            <a:r>
              <a:rPr lang="ru-RU" altLang="en-US" sz="1800" dirty="0">
                <a:latin typeface="Arial Narrow" panose="020B0606020202030204" pitchFamily="34" charset="0"/>
                <a:cs typeface="Times New Roman" panose="02020603050405020304" pitchFamily="18" charset="0"/>
              </a:rPr>
              <a:t> </a:t>
            </a:r>
            <a:r>
              <a:rPr lang="ru-RU" altLang="en-US" sz="1800" dirty="0" err="1">
                <a:latin typeface="Arial Narrow" panose="020B0606020202030204" pitchFamily="34" charset="0"/>
                <a:cs typeface="Times New Roman" panose="02020603050405020304" pitchFamily="18" charset="0"/>
              </a:rPr>
              <a:t>өткізіледі</a:t>
            </a:r>
            <a:r>
              <a:rPr lang="ru-RU" altLang="en-US" sz="1800" dirty="0">
                <a:latin typeface="Arial Narrow" panose="020B0606020202030204" pitchFamily="34" charset="0"/>
                <a:cs typeface="Times New Roman" panose="02020603050405020304" pitchFamily="18" charset="0"/>
              </a:rPr>
              <a:t>;</a:t>
            </a:r>
          </a:p>
          <a:p>
            <a:pPr marL="468313" lvl="4" indent="-285750">
              <a:lnSpc>
                <a:spcPct val="125000"/>
              </a:lnSpc>
              <a:buClr>
                <a:srgbClr val="0065BD"/>
              </a:buClr>
              <a:buFont typeface="Arial" panose="020B0604020202020204" pitchFamily="34" charset="0"/>
              <a:buChar char="•"/>
              <a:defRPr/>
            </a:pPr>
            <a:r>
              <a:rPr lang="ru-RU" sz="1800" dirty="0">
                <a:latin typeface="Arial Narrow" panose="020B0606020202030204" pitchFamily="34" charset="0"/>
                <a:cs typeface="Times New Roman" panose="02020603050405020304" pitchFamily="18" charset="0"/>
              </a:rPr>
              <a:t>Тест </a:t>
            </a:r>
            <a:r>
              <a:rPr lang="ru-RU" sz="1800" dirty="0" err="1">
                <a:latin typeface="Arial Narrow" panose="020B0606020202030204" pitchFamily="34" charset="0"/>
                <a:cs typeface="Times New Roman" panose="02020603050405020304" pitchFamily="18" charset="0"/>
              </a:rPr>
              <a:t>спецификациясына</a:t>
            </a:r>
            <a:r>
              <a:rPr lang="ru-RU" sz="1800" dirty="0">
                <a:latin typeface="Arial Narrow" panose="020B0606020202030204" pitchFamily="34" charset="0"/>
                <a:cs typeface="Times New Roman" panose="02020603050405020304" pitchFamily="18" charset="0"/>
              </a:rPr>
              <a:t> </a:t>
            </a:r>
            <a:r>
              <a:rPr lang="ru-RU" sz="1800" dirty="0" err="1">
                <a:latin typeface="Arial Narrow" panose="020B0606020202030204" pitchFamily="34" charset="0"/>
                <a:cs typeface="Times New Roman" panose="02020603050405020304" pitchFamily="18" charset="0"/>
              </a:rPr>
              <a:t>сәйкес</a:t>
            </a:r>
            <a:r>
              <a:rPr lang="ru-RU" sz="1800" dirty="0">
                <a:latin typeface="Arial Narrow" panose="020B0606020202030204" pitchFamily="34" charset="0"/>
                <a:cs typeface="Times New Roman" panose="02020603050405020304" pitchFamily="18" charset="0"/>
              </a:rPr>
              <a:t> </a:t>
            </a:r>
            <a:r>
              <a:rPr lang="ru-RU" sz="1800" dirty="0" err="1">
                <a:latin typeface="Arial Narrow" panose="020B0606020202030204" pitchFamily="34" charset="0"/>
                <a:cs typeface="Times New Roman" panose="02020603050405020304" pitchFamily="18" charset="0"/>
              </a:rPr>
              <a:t>жүзеге</a:t>
            </a:r>
            <a:r>
              <a:rPr lang="ru-RU" sz="1800" dirty="0">
                <a:latin typeface="Arial Narrow" panose="020B0606020202030204" pitchFamily="34" charset="0"/>
                <a:cs typeface="Times New Roman" panose="02020603050405020304" pitchFamily="18" charset="0"/>
              </a:rPr>
              <a:t> </a:t>
            </a:r>
            <a:r>
              <a:rPr lang="ru-RU" sz="1800" dirty="0" err="1">
                <a:latin typeface="Arial Narrow" panose="020B0606020202030204" pitchFamily="34" charset="0"/>
                <a:cs typeface="Times New Roman" panose="02020603050405020304" pitchFamily="18" charset="0"/>
              </a:rPr>
              <a:t>асады</a:t>
            </a:r>
            <a:r>
              <a:rPr lang="ru-RU" sz="1800" dirty="0">
                <a:latin typeface="Arial Narrow" panose="020B0606020202030204" pitchFamily="34" charset="0"/>
                <a:cs typeface="Times New Roman" panose="02020603050405020304" pitchFamily="18" charset="0"/>
              </a:rPr>
              <a:t>;</a:t>
            </a:r>
          </a:p>
          <a:p>
            <a:pPr marL="468313" lvl="4" indent="-285750">
              <a:lnSpc>
                <a:spcPct val="125000"/>
              </a:lnSpc>
              <a:spcBef>
                <a:spcPts val="0"/>
              </a:spcBef>
              <a:buClr>
                <a:srgbClr val="0065BD"/>
              </a:buClr>
              <a:buFont typeface="Arial" panose="020B0604020202020204" pitchFamily="34" charset="0"/>
              <a:buChar char="•"/>
              <a:defRPr/>
            </a:pPr>
            <a:r>
              <a:rPr lang="ru-RU" altLang="en-US" sz="1800" dirty="0" err="1">
                <a:latin typeface="Arial Narrow" panose="020B0606020202030204" pitchFamily="34" charset="0"/>
                <a:cs typeface="Times New Roman" panose="02020603050405020304" pitchFamily="18" charset="0"/>
              </a:rPr>
              <a:t>Балдары</a:t>
            </a:r>
            <a:r>
              <a:rPr lang="ru-RU" altLang="en-US" sz="1800" dirty="0">
                <a:latin typeface="Arial Narrow" panose="020B0606020202030204" pitchFamily="34" charset="0"/>
                <a:cs typeface="Times New Roman" panose="02020603050405020304" pitchFamily="18" charset="0"/>
              </a:rPr>
              <a:t> балл </a:t>
            </a:r>
            <a:r>
              <a:rPr lang="ru-RU" altLang="en-US" sz="1800" dirty="0" err="1">
                <a:latin typeface="Arial Narrow" panose="020B0606020202030204" pitchFamily="34" charset="0"/>
                <a:cs typeface="Times New Roman" panose="02020603050405020304" pitchFamily="18" charset="0"/>
              </a:rPr>
              <a:t>қою</a:t>
            </a:r>
            <a:r>
              <a:rPr lang="ru-RU" altLang="en-US" sz="1800" dirty="0">
                <a:latin typeface="Arial Narrow" panose="020B0606020202030204" pitchFamily="34" charset="0"/>
                <a:cs typeface="Times New Roman" panose="02020603050405020304" pitchFamily="18" charset="0"/>
              </a:rPr>
              <a:t> </a:t>
            </a:r>
            <a:r>
              <a:rPr lang="ru-RU" altLang="en-US" sz="1800" dirty="0" err="1">
                <a:latin typeface="Arial Narrow" panose="020B0606020202030204" pitchFamily="34" charset="0"/>
                <a:cs typeface="Times New Roman" panose="02020603050405020304" pitchFamily="18" charset="0"/>
              </a:rPr>
              <a:t>кестесіне</a:t>
            </a:r>
            <a:r>
              <a:rPr lang="ru-RU" altLang="en-US" sz="1800" dirty="0">
                <a:latin typeface="Arial Narrow" panose="020B0606020202030204" pitchFamily="34" charset="0"/>
                <a:cs typeface="Times New Roman" panose="02020603050405020304" pitchFamily="18" charset="0"/>
              </a:rPr>
              <a:t> </a:t>
            </a:r>
            <a:r>
              <a:rPr lang="ru-RU" altLang="en-US" sz="1800" dirty="0" err="1">
                <a:latin typeface="Arial Narrow" panose="020B0606020202030204" pitchFamily="34" charset="0"/>
                <a:cs typeface="Times New Roman" panose="02020603050405020304" pitchFamily="18" charset="0"/>
              </a:rPr>
              <a:t>сәйкес</a:t>
            </a:r>
            <a:r>
              <a:rPr lang="ru-RU" altLang="en-US" sz="1800" dirty="0">
                <a:latin typeface="Arial Narrow" panose="020B0606020202030204" pitchFamily="34" charset="0"/>
                <a:cs typeface="Times New Roman" panose="02020603050405020304" pitchFamily="18" charset="0"/>
              </a:rPr>
              <a:t> </a:t>
            </a:r>
            <a:r>
              <a:rPr lang="ru-RU" altLang="en-US" sz="1800" dirty="0" err="1">
                <a:latin typeface="Arial Narrow" panose="020B0606020202030204" pitchFamily="34" charset="0"/>
                <a:cs typeface="Times New Roman" panose="02020603050405020304" pitchFamily="18" charset="0"/>
              </a:rPr>
              <a:t>қойылады</a:t>
            </a:r>
            <a:r>
              <a:rPr lang="ru-RU" altLang="en-US" sz="1800" dirty="0">
                <a:latin typeface="Arial Narrow" panose="020B0606020202030204" pitchFamily="34" charset="0"/>
                <a:cs typeface="Times New Roman" panose="02020603050405020304" pitchFamily="18" charset="0"/>
              </a:rPr>
              <a:t>;</a:t>
            </a:r>
          </a:p>
          <a:p>
            <a:pPr marL="468313" lvl="4" indent="-285750">
              <a:lnSpc>
                <a:spcPct val="125000"/>
              </a:lnSpc>
              <a:spcBef>
                <a:spcPts val="0"/>
              </a:spcBef>
              <a:buClr>
                <a:srgbClr val="0065BD"/>
              </a:buClr>
              <a:buFont typeface="Arial" panose="020B0604020202020204" pitchFamily="34" charset="0"/>
              <a:buChar char="•"/>
              <a:defRPr/>
            </a:pPr>
            <a:r>
              <a:rPr lang="ru-RU" altLang="en-US" sz="1800" dirty="0" err="1">
                <a:latin typeface="Arial Narrow" panose="020B0606020202030204" pitchFamily="34" charset="0"/>
                <a:cs typeface="Times New Roman" panose="02020603050405020304" pitchFamily="18" charset="0"/>
              </a:rPr>
              <a:t>Тоқсандық</a:t>
            </a:r>
            <a:r>
              <a:rPr lang="ru-RU" altLang="en-US" sz="1800" dirty="0">
                <a:latin typeface="Arial Narrow" panose="020B0606020202030204" pitchFamily="34" charset="0"/>
                <a:cs typeface="Times New Roman" panose="02020603050405020304" pitchFamily="18" charset="0"/>
              </a:rPr>
              <a:t> </a:t>
            </a:r>
            <a:r>
              <a:rPr lang="ru-RU" altLang="en-US" sz="1800" dirty="0" err="1">
                <a:latin typeface="Arial Narrow" panose="020B0606020202030204" pitchFamily="34" charset="0"/>
                <a:cs typeface="Times New Roman" panose="02020603050405020304" pitchFamily="18" charset="0"/>
              </a:rPr>
              <a:t>бағаға</a:t>
            </a:r>
            <a:r>
              <a:rPr lang="ru-RU" altLang="en-US" sz="1800" dirty="0">
                <a:latin typeface="Arial Narrow" panose="020B0606020202030204" pitchFamily="34" charset="0"/>
                <a:cs typeface="Times New Roman" panose="02020603050405020304" pitchFamily="18" charset="0"/>
              </a:rPr>
              <a:t> </a:t>
            </a:r>
            <a:r>
              <a:rPr lang="ru-RU" altLang="en-US" sz="1800" dirty="0" err="1">
                <a:latin typeface="Arial Narrow" panose="020B0606020202030204" pitchFamily="34" charset="0"/>
                <a:cs typeface="Times New Roman" panose="02020603050405020304" pitchFamily="18" charset="0"/>
              </a:rPr>
              <a:t>әсер</a:t>
            </a:r>
            <a:r>
              <a:rPr lang="ru-RU" altLang="en-US" sz="1800" dirty="0">
                <a:latin typeface="Arial Narrow" panose="020B0606020202030204" pitchFamily="34" charset="0"/>
                <a:cs typeface="Times New Roman" panose="02020603050405020304" pitchFamily="18" charset="0"/>
              </a:rPr>
              <a:t> </a:t>
            </a:r>
            <a:r>
              <a:rPr lang="ru-RU" altLang="en-US" sz="1800" dirty="0" err="1">
                <a:latin typeface="Arial Narrow" panose="020B0606020202030204" pitchFamily="34" charset="0"/>
                <a:cs typeface="Times New Roman" panose="02020603050405020304" pitchFamily="18" charset="0"/>
              </a:rPr>
              <a:t>етеді</a:t>
            </a:r>
            <a:r>
              <a:rPr lang="ru-RU" altLang="en-US" sz="1800" dirty="0">
                <a:latin typeface="Arial Narrow" panose="020B0606020202030204" pitchFamily="34" charset="0"/>
                <a:cs typeface="Times New Roman" panose="02020603050405020304" pitchFamily="18" charset="0"/>
              </a:rPr>
              <a:t> (50%).</a:t>
            </a:r>
          </a:p>
          <a:p>
            <a:endParaRPr lang="ru-RU" dirty="0">
              <a:latin typeface="Arial Narrow" pitchFamily="34" charset="0"/>
            </a:endParaRPr>
          </a:p>
        </p:txBody>
      </p:sp>
    </p:spTree>
    <p:extLst>
      <p:ext uri="{BB962C8B-B14F-4D97-AF65-F5344CB8AC3E}">
        <p14:creationId xmlns:p14="http://schemas.microsoft.com/office/powerpoint/2010/main" xmlns="" val="7130340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931" y="1210491"/>
            <a:ext cx="9804541" cy="5185671"/>
          </a:xfrm>
        </p:spPr>
        <p:txBody>
          <a:bodyPr>
            <a:normAutofit lnSpcReduction="10000"/>
          </a:bodyPr>
          <a:lstStyle/>
          <a:p>
            <a:pPr marL="0" indent="0">
              <a:buNone/>
            </a:pPr>
            <a:r>
              <a:rPr lang="ru-RU" sz="4400" b="1" dirty="0" err="1">
                <a:latin typeface="Times New Roman" panose="02020603050405020304" pitchFamily="18" charset="0"/>
                <a:cs typeface="Times New Roman" panose="02020603050405020304" pitchFamily="18" charset="0"/>
              </a:rPr>
              <a:t>С</a:t>
            </a:r>
            <a:r>
              <a:rPr lang="ru-RU" sz="4400" b="1" dirty="0" err="1" smtClean="0">
                <a:latin typeface="Times New Roman" panose="02020603050405020304" pitchFamily="18" charset="0"/>
                <a:cs typeface="Times New Roman" panose="02020603050405020304" pitchFamily="18" charset="0"/>
              </a:rPr>
              <a:t>пецификациясы</a:t>
            </a:r>
            <a:r>
              <a:rPr lang="ru-RU" sz="4400" b="1" dirty="0" smtClean="0">
                <a:latin typeface="Times New Roman" panose="02020603050405020304" pitchFamily="18" charset="0"/>
                <a:cs typeface="Times New Roman" panose="02020603050405020304" pitchFamily="18" charset="0"/>
              </a:rPr>
              <a:t>  (С</a:t>
            </a:r>
            <a:r>
              <a:rPr lang="ru-RU" sz="4400" b="1"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жиынтық</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бағалаудың</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мазмұны</a:t>
            </a:r>
            <a:r>
              <a:rPr lang="ru-RU" sz="4400" dirty="0">
                <a:latin typeface="Times New Roman" panose="02020603050405020304" pitchFamily="18" charset="0"/>
                <a:cs typeface="Times New Roman" panose="02020603050405020304" pitchFamily="18" charset="0"/>
              </a:rPr>
              <a:t> мен </a:t>
            </a:r>
            <a:r>
              <a:rPr lang="ru-RU" sz="4400" dirty="0" err="1">
                <a:latin typeface="Times New Roman" panose="02020603050405020304" pitchFamily="18" charset="0"/>
                <a:cs typeface="Times New Roman" panose="02020603050405020304" pitchFamily="18" charset="0"/>
              </a:rPr>
              <a:t>форматын</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көрсететін</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құжат</a:t>
            </a:r>
            <a:r>
              <a:rPr lang="ru-RU" sz="4400" dirty="0">
                <a:latin typeface="Times New Roman" panose="02020603050405020304" pitchFamily="18" charset="0"/>
                <a:cs typeface="Times New Roman" panose="02020603050405020304" pitchFamily="18" charset="0"/>
              </a:rPr>
              <a:t>. </a:t>
            </a:r>
          </a:p>
          <a:p>
            <a:pPr marL="0" indent="0">
              <a:buNone/>
            </a:pPr>
            <a:r>
              <a:rPr lang="ru-RU" sz="4400" dirty="0">
                <a:latin typeface="Times New Roman" panose="02020603050405020304" pitchFamily="18" charset="0"/>
                <a:cs typeface="Times New Roman" panose="02020603050405020304" pitchFamily="18" charset="0"/>
              </a:rPr>
              <a:t>С</a:t>
            </a:r>
            <a:r>
              <a:rPr lang="ru-RU" sz="4400" dirty="0" smtClean="0">
                <a:latin typeface="Times New Roman" panose="02020603050405020304" pitchFamily="18" charset="0"/>
                <a:cs typeface="Times New Roman" panose="02020603050405020304" pitchFamily="18" charset="0"/>
              </a:rPr>
              <a:t>пецификация</a:t>
            </a:r>
            <a:r>
              <a:rPr lang="ru-RU" sz="4400" b="1" dirty="0" smtClean="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тапсырмаларды</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бағалаудың</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мазмұны</a:t>
            </a:r>
            <a:r>
              <a:rPr lang="ru-RU" sz="4400" dirty="0">
                <a:latin typeface="Times New Roman" panose="02020603050405020304" pitchFamily="18" charset="0"/>
                <a:cs typeface="Times New Roman" panose="02020603050405020304" pitchFamily="18" charset="0"/>
              </a:rPr>
              <a:t> мен </a:t>
            </a:r>
            <a:r>
              <a:rPr lang="ru-RU" sz="4400" dirty="0" err="1">
                <a:latin typeface="Times New Roman" panose="02020603050405020304" pitchFamily="18" charset="0"/>
                <a:cs typeface="Times New Roman" panose="02020603050405020304" pitchFamily="18" charset="0"/>
              </a:rPr>
              <a:t>форматынан</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сондай-ақ</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тапсырмалардың</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негізгі</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мазмұнының</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сипаттамасынан</a:t>
            </a:r>
            <a:r>
              <a:rPr lang="ru-RU" sz="4400" dirty="0">
                <a:latin typeface="Times New Roman" panose="02020603050405020304" pitchFamily="18" charset="0"/>
                <a:cs typeface="Times New Roman" panose="02020603050405020304" pitchFamily="18" charset="0"/>
              </a:rPr>
              <a:t> </a:t>
            </a:r>
            <a:r>
              <a:rPr lang="ru-RU" sz="4400" dirty="0" err="1">
                <a:latin typeface="Times New Roman" panose="02020603050405020304" pitchFamily="18" charset="0"/>
                <a:cs typeface="Times New Roman" panose="02020603050405020304" pitchFamily="18" charset="0"/>
              </a:rPr>
              <a:t>тұрады</a:t>
            </a:r>
            <a:r>
              <a:rPr lang="ru-RU" sz="4400" dirty="0">
                <a:latin typeface="Times New Roman" panose="02020603050405020304" pitchFamily="18" charset="0"/>
                <a:cs typeface="Times New Roman" panose="02020603050405020304" pitchFamily="18" charset="0"/>
              </a:rPr>
              <a:t>.</a:t>
            </a:r>
            <a:r>
              <a:rPr lang="ru-RU" sz="4400" b="1" dirty="0">
                <a:latin typeface="Times New Roman" panose="02020603050405020304" pitchFamily="18" charset="0"/>
                <a:cs typeface="Times New Roman" panose="02020603050405020304" pitchFamily="18" charset="0"/>
              </a:rPr>
              <a:t> </a:t>
            </a:r>
          </a:p>
          <a:p>
            <a:pPr marL="0" indent="0">
              <a:buNone/>
            </a:pPr>
            <a:r>
              <a:rPr lang="ru-RU" sz="2800" dirty="0">
                <a:latin typeface="Arial Narrow" pitchFamily="34" charset="0"/>
              </a:rPr>
              <a:t>.</a:t>
            </a:r>
          </a:p>
          <a:p>
            <a:pPr marL="0" indent="0">
              <a:buNone/>
            </a:pPr>
            <a:endParaRPr lang="ru-RU" sz="2800" dirty="0">
              <a:latin typeface="Arial Narrow" pitchFamily="34" charset="0"/>
            </a:endParaRPr>
          </a:p>
          <a:p>
            <a:pPr marL="0" indent="0">
              <a:buNone/>
            </a:pPr>
            <a:endParaRPr lang="ru-RU" sz="2800" dirty="0">
              <a:latin typeface="Arial Narrow" pitchFamily="34" charset="0"/>
            </a:endParaRPr>
          </a:p>
          <a:p>
            <a:pPr marL="0" indent="0">
              <a:buNone/>
            </a:pPr>
            <a:endParaRPr lang="ru-RU" sz="2800" dirty="0">
              <a:latin typeface="Arial Narrow" pitchFamily="34" charset="0"/>
            </a:endParaRPr>
          </a:p>
        </p:txBody>
      </p:sp>
      <p:sp>
        <p:nvSpPr>
          <p:cNvPr id="5" name="Заголовок 1"/>
          <p:cNvSpPr txBox="1">
            <a:spLocks/>
          </p:cNvSpPr>
          <p:nvPr/>
        </p:nvSpPr>
        <p:spPr>
          <a:xfrm>
            <a:off x="2042864" y="188640"/>
            <a:ext cx="8229600"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ru-RU" sz="3600" dirty="0">
                <a:solidFill>
                  <a:srgbClr val="0070C0"/>
                </a:solidFill>
                <a:latin typeface="Arial Narrow" panose="020B0606020202030204" pitchFamily="34" charset="0"/>
              </a:rPr>
              <a:t>ТОҚСАНДЫҚ ЖИЫНТЫҚ БАҒАЛАУ</a:t>
            </a:r>
            <a:endParaRPr lang="en-US" sz="3600" dirty="0">
              <a:solidFill>
                <a:srgbClr val="0070C0"/>
              </a:solidFill>
              <a:latin typeface="Arial Narrow" panose="020B0606020202030204" pitchFamily="34" charset="0"/>
            </a:endParaRPr>
          </a:p>
        </p:txBody>
      </p:sp>
    </p:spTree>
    <p:extLst>
      <p:ext uri="{BB962C8B-B14F-4D97-AF65-F5344CB8AC3E}">
        <p14:creationId xmlns:p14="http://schemas.microsoft.com/office/powerpoint/2010/main" xmlns="" val="18580972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825752" y="1268760"/>
            <a:ext cx="8503920" cy="5328592"/>
          </a:xfrm>
        </p:spPr>
        <p:txBody>
          <a:bodyPr>
            <a:normAutofit fontScale="70000" lnSpcReduction="20000"/>
          </a:bodyPr>
          <a:lstStyle/>
          <a:p>
            <a:pPr marL="0" indent="0">
              <a:buNone/>
            </a:pPr>
            <a:r>
              <a:rPr lang="ru-RU" dirty="0" err="1">
                <a:latin typeface="Times New Roman" panose="02020603050405020304" pitchFamily="18" charset="0"/>
                <a:ea typeface="Tahoma" panose="020B0604030504040204" pitchFamily="34" charset="0"/>
                <a:cs typeface="Times New Roman" panose="02020603050405020304" pitchFamily="18" charset="0"/>
              </a:rPr>
              <a:t>Әр</a:t>
            </a:r>
            <a:r>
              <a:rPr lang="ru-RU" dirty="0">
                <a:latin typeface="Times New Roman" panose="02020603050405020304" pitchFamily="18" charset="0"/>
                <a:ea typeface="Tahoma" panose="020B0604030504040204" pitchFamily="34" charset="0"/>
                <a:cs typeface="Times New Roman" panose="02020603050405020304" pitchFamily="18" charset="0"/>
              </a:rPr>
              <a:t> </a:t>
            </a:r>
            <a:r>
              <a:rPr lang="ru-RU" dirty="0" err="1">
                <a:latin typeface="Times New Roman" panose="02020603050405020304" pitchFamily="18" charset="0"/>
                <a:ea typeface="Tahoma" panose="020B0604030504040204" pitchFamily="34" charset="0"/>
                <a:cs typeface="Times New Roman" panose="02020603050405020304" pitchFamily="18" charset="0"/>
              </a:rPr>
              <a:t>тоқсандық</a:t>
            </a:r>
            <a:r>
              <a:rPr lang="ru-RU" dirty="0">
                <a:latin typeface="Times New Roman" panose="02020603050405020304" pitchFamily="18" charset="0"/>
                <a:ea typeface="Tahoma" panose="020B0604030504040204" pitchFamily="34" charset="0"/>
                <a:cs typeface="Times New Roman" panose="02020603050405020304" pitchFamily="18" charset="0"/>
              </a:rPr>
              <a:t> </a:t>
            </a:r>
            <a:r>
              <a:rPr lang="ru-RU" dirty="0" err="1">
                <a:latin typeface="Times New Roman" panose="02020603050405020304" pitchFamily="18" charset="0"/>
                <a:ea typeface="Tahoma" panose="020B0604030504040204" pitchFamily="34" charset="0"/>
                <a:cs typeface="Times New Roman" panose="02020603050405020304" pitchFamily="18" charset="0"/>
              </a:rPr>
              <a:t>жиынтық</a:t>
            </a:r>
            <a:r>
              <a:rPr lang="ru-RU" dirty="0">
                <a:latin typeface="Times New Roman" panose="02020603050405020304" pitchFamily="18" charset="0"/>
                <a:ea typeface="Tahoma" panose="020B0604030504040204" pitchFamily="34" charset="0"/>
                <a:cs typeface="Times New Roman" panose="02020603050405020304" pitchFamily="18" charset="0"/>
              </a:rPr>
              <a:t> </a:t>
            </a:r>
            <a:r>
              <a:rPr lang="ru-RU" dirty="0" err="1">
                <a:latin typeface="Times New Roman" panose="02020603050405020304" pitchFamily="18" charset="0"/>
                <a:ea typeface="Tahoma" panose="020B0604030504040204" pitchFamily="34" charset="0"/>
                <a:cs typeface="Times New Roman" panose="02020603050405020304" pitchFamily="18" charset="0"/>
              </a:rPr>
              <a:t>бағалау</a:t>
            </a:r>
            <a:r>
              <a:rPr lang="ru-RU" dirty="0">
                <a:latin typeface="Times New Roman" panose="02020603050405020304" pitchFamily="18" charset="0"/>
                <a:ea typeface="Tahoma" panose="020B0604030504040204" pitchFamily="34" charset="0"/>
                <a:cs typeface="Times New Roman" panose="02020603050405020304" pitchFamily="18" charset="0"/>
              </a:rPr>
              <a:t> </a:t>
            </a:r>
            <a:r>
              <a:rPr lang="ru-RU" dirty="0" err="1">
                <a:latin typeface="Times New Roman" panose="02020603050405020304" pitchFamily="18" charset="0"/>
                <a:ea typeface="Tahoma" panose="020B0604030504040204" pitchFamily="34" charset="0"/>
                <a:cs typeface="Times New Roman" panose="02020603050405020304" pitchFamily="18" charset="0"/>
              </a:rPr>
              <a:t>тапсырмалары</a:t>
            </a:r>
            <a:r>
              <a:rPr lang="ru-RU" dirty="0">
                <a:latin typeface="Times New Roman" panose="02020603050405020304" pitchFamily="18" charset="0"/>
                <a:ea typeface="Tahoma" panose="020B0604030504040204" pitchFamily="34" charset="0"/>
                <a:cs typeface="Times New Roman" panose="02020603050405020304" pitchFamily="18" charset="0"/>
              </a:rPr>
              <a:t> тест  </a:t>
            </a:r>
            <a:r>
              <a:rPr lang="ru-RU" dirty="0" err="1">
                <a:latin typeface="Times New Roman" panose="02020603050405020304" pitchFamily="18" charset="0"/>
                <a:ea typeface="Tahoma" panose="020B0604030504040204" pitchFamily="34" charset="0"/>
                <a:cs typeface="Times New Roman" panose="02020603050405020304" pitchFamily="18" charset="0"/>
              </a:rPr>
              <a:t>спецификациясына</a:t>
            </a:r>
            <a:r>
              <a:rPr lang="ru-RU" dirty="0">
                <a:latin typeface="Times New Roman" panose="02020603050405020304" pitchFamily="18" charset="0"/>
                <a:ea typeface="Tahoma" panose="020B0604030504040204" pitchFamily="34" charset="0"/>
                <a:cs typeface="Times New Roman" panose="02020603050405020304" pitchFamily="18" charset="0"/>
              </a:rPr>
              <a:t> </a:t>
            </a:r>
            <a:r>
              <a:rPr lang="ru-RU" dirty="0" err="1">
                <a:latin typeface="Times New Roman" panose="02020603050405020304" pitchFamily="18" charset="0"/>
                <a:ea typeface="Tahoma" panose="020B0604030504040204" pitchFamily="34" charset="0"/>
                <a:cs typeface="Times New Roman" panose="02020603050405020304" pitchFamily="18" charset="0"/>
              </a:rPr>
              <a:t>сәйкес</a:t>
            </a:r>
            <a:r>
              <a:rPr lang="ru-RU" dirty="0">
                <a:latin typeface="Times New Roman" panose="02020603050405020304" pitchFamily="18" charset="0"/>
                <a:ea typeface="Tahoma" panose="020B0604030504040204" pitchFamily="34" charset="0"/>
                <a:cs typeface="Times New Roman" panose="02020603050405020304" pitchFamily="18" charset="0"/>
              </a:rPr>
              <a:t> </a:t>
            </a:r>
            <a:r>
              <a:rPr lang="ru-RU" dirty="0" err="1">
                <a:latin typeface="Times New Roman" panose="02020603050405020304" pitchFamily="18" charset="0"/>
                <a:ea typeface="Tahoma" panose="020B0604030504040204" pitchFamily="34" charset="0"/>
                <a:cs typeface="Times New Roman" panose="02020603050405020304" pitchFamily="18" charset="0"/>
              </a:rPr>
              <a:t>құрастырылады</a:t>
            </a:r>
            <a:r>
              <a:rPr lang="ru-RU" dirty="0">
                <a:latin typeface="Times New Roman" panose="02020603050405020304" pitchFamily="18" charset="0"/>
                <a:ea typeface="Tahoma" panose="020B0604030504040204" pitchFamily="34" charset="0"/>
                <a:cs typeface="Times New Roman" panose="02020603050405020304" pitchFamily="18" charset="0"/>
              </a:rPr>
              <a:t>. С</a:t>
            </a:r>
            <a:r>
              <a:rPr lang="ru-RU" dirty="0" smtClean="0">
                <a:latin typeface="Times New Roman" panose="02020603050405020304" pitchFamily="18" charset="0"/>
                <a:ea typeface="Tahoma" panose="020B0604030504040204" pitchFamily="34" charset="0"/>
                <a:cs typeface="Times New Roman" panose="02020603050405020304" pitchFamily="18" charset="0"/>
              </a:rPr>
              <a:t>пецификация ЖБ </a:t>
            </a:r>
            <a:r>
              <a:rPr lang="ru-RU" dirty="0" err="1" smtClean="0">
                <a:latin typeface="Times New Roman" panose="02020603050405020304" pitchFamily="18" charset="0"/>
                <a:ea typeface="Tahoma" panose="020B0604030504040204" pitchFamily="34" charset="0"/>
                <a:cs typeface="Times New Roman" panose="02020603050405020304" pitchFamily="18" charset="0"/>
              </a:rPr>
              <a:t>негізгі</a:t>
            </a:r>
            <a:r>
              <a:rPr lang="ru-RU" dirty="0" smtClean="0">
                <a:latin typeface="Times New Roman" panose="02020603050405020304" pitchFamily="18" charset="0"/>
                <a:ea typeface="Tahoma" panose="020B0604030504040204" pitchFamily="34" charset="0"/>
                <a:cs typeface="Times New Roman" panose="02020603050405020304" pitchFamily="18" charset="0"/>
              </a:rPr>
              <a:t> </a:t>
            </a:r>
            <a:r>
              <a:rPr lang="ru-RU" dirty="0" err="1" smtClean="0">
                <a:latin typeface="Times New Roman" panose="02020603050405020304" pitchFamily="18" charset="0"/>
                <a:ea typeface="Tahoma" panose="020B0604030504040204" pitchFamily="34" charset="0"/>
                <a:cs typeface="Times New Roman" panose="02020603050405020304" pitchFamily="18" charset="0"/>
              </a:rPr>
              <a:t>мазмұнын</a:t>
            </a:r>
            <a:r>
              <a:rPr lang="ru-RU" dirty="0" smtClean="0">
                <a:latin typeface="Times New Roman" panose="02020603050405020304" pitchFamily="18" charset="0"/>
                <a:ea typeface="Tahoma" panose="020B0604030504040204" pitchFamily="34" charset="0"/>
                <a:cs typeface="Times New Roman" panose="02020603050405020304" pitchFamily="18" charset="0"/>
              </a:rPr>
              <a:t> </a:t>
            </a:r>
            <a:r>
              <a:rPr lang="ru-RU" dirty="0" err="1" smtClean="0">
                <a:latin typeface="Times New Roman" panose="02020603050405020304" pitchFamily="18" charset="0"/>
                <a:ea typeface="Tahoma" panose="020B0604030504040204" pitchFamily="34" charset="0"/>
                <a:cs typeface="Times New Roman" panose="02020603050405020304" pitchFamily="18" charset="0"/>
              </a:rPr>
              <a:t>көрсетеді</a:t>
            </a:r>
            <a:r>
              <a:rPr lang="ru-RU" dirty="0" smtClean="0">
                <a:latin typeface="Times New Roman" panose="02020603050405020304" pitchFamily="18" charset="0"/>
                <a:ea typeface="Tahoma" panose="020B0604030504040204" pitchFamily="34" charset="0"/>
                <a:cs typeface="Times New Roman" panose="02020603050405020304" pitchFamily="18" charset="0"/>
              </a:rPr>
              <a:t> </a:t>
            </a:r>
            <a:r>
              <a:rPr lang="ru-RU" dirty="0" err="1" smtClean="0">
                <a:latin typeface="Times New Roman" panose="02020603050405020304" pitchFamily="18" charset="0"/>
                <a:ea typeface="Tahoma" panose="020B0604030504040204" pitchFamily="34" charset="0"/>
                <a:cs typeface="Times New Roman" panose="02020603050405020304" pitchFamily="18" charset="0"/>
              </a:rPr>
              <a:t>және</a:t>
            </a:r>
            <a:r>
              <a:rPr lang="ru-RU" dirty="0" smtClean="0">
                <a:latin typeface="Times New Roman" panose="02020603050405020304" pitchFamily="18" charset="0"/>
                <a:ea typeface="Tahoma" panose="020B0604030504040204" pitchFamily="34" charset="0"/>
                <a:cs typeface="Times New Roman" panose="02020603050405020304" pitchFamily="18" charset="0"/>
              </a:rPr>
              <a:t> </a:t>
            </a:r>
            <a:r>
              <a:rPr lang="ru-RU" dirty="0" err="1" smtClean="0">
                <a:latin typeface="Times New Roman" panose="02020603050405020304" pitchFamily="18" charset="0"/>
                <a:ea typeface="Tahoma" panose="020B0604030504040204" pitchFamily="34" charset="0"/>
                <a:cs typeface="Times New Roman" panose="02020603050405020304" pitchFamily="18" charset="0"/>
              </a:rPr>
              <a:t>тапсырма</a:t>
            </a:r>
            <a:r>
              <a:rPr lang="ru-RU" dirty="0" smtClean="0">
                <a:latin typeface="Times New Roman" panose="02020603050405020304" pitchFamily="18" charset="0"/>
                <a:ea typeface="Tahoma" panose="020B0604030504040204" pitchFamily="34" charset="0"/>
                <a:cs typeface="Times New Roman" panose="02020603050405020304" pitchFamily="18" charset="0"/>
              </a:rPr>
              <a:t> </a:t>
            </a:r>
            <a:r>
              <a:rPr lang="ru-RU" dirty="0" err="1" smtClean="0">
                <a:latin typeface="Times New Roman" panose="02020603050405020304" pitchFamily="18" charset="0"/>
                <a:ea typeface="Tahoma" panose="020B0604030504040204" pitchFamily="34" charset="0"/>
                <a:cs typeface="Times New Roman" panose="02020603050405020304" pitchFamily="18" charset="0"/>
              </a:rPr>
              <a:t>құрастырудың</a:t>
            </a:r>
            <a:r>
              <a:rPr lang="ru-RU" dirty="0" smtClean="0">
                <a:latin typeface="Times New Roman" panose="02020603050405020304" pitchFamily="18" charset="0"/>
                <a:ea typeface="Tahoma" panose="020B0604030504040204" pitchFamily="34" charset="0"/>
                <a:cs typeface="Times New Roman" panose="02020603050405020304" pitchFamily="18" charset="0"/>
              </a:rPr>
              <a:t> </a:t>
            </a:r>
            <a:r>
              <a:rPr lang="ru-RU" dirty="0" err="1" smtClean="0">
                <a:latin typeface="Times New Roman" panose="02020603050405020304" pitchFamily="18" charset="0"/>
                <a:ea typeface="Tahoma" panose="020B0604030504040204" pitchFamily="34" charset="0"/>
                <a:cs typeface="Times New Roman" panose="02020603050405020304" pitchFamily="18" charset="0"/>
              </a:rPr>
              <a:t>негізі</a:t>
            </a:r>
            <a:r>
              <a:rPr lang="ru-RU" dirty="0" smtClean="0">
                <a:latin typeface="Times New Roman" panose="02020603050405020304" pitchFamily="18" charset="0"/>
                <a:ea typeface="Tahoma" panose="020B0604030504040204" pitchFamily="34" charset="0"/>
                <a:cs typeface="Times New Roman" panose="02020603050405020304" pitchFamily="18" charset="0"/>
              </a:rPr>
              <a:t> </a:t>
            </a:r>
            <a:r>
              <a:rPr lang="ru-RU" dirty="0" err="1" smtClean="0">
                <a:latin typeface="Times New Roman" panose="02020603050405020304" pitchFamily="18" charset="0"/>
                <a:ea typeface="Tahoma" panose="020B0604030504040204" pitchFamily="34" charset="0"/>
                <a:cs typeface="Times New Roman" panose="02020603050405020304" pitchFamily="18" charset="0"/>
              </a:rPr>
              <a:t>болып</a:t>
            </a:r>
            <a:r>
              <a:rPr lang="ru-RU" dirty="0" smtClean="0">
                <a:latin typeface="Times New Roman" panose="02020603050405020304" pitchFamily="18" charset="0"/>
                <a:ea typeface="Tahoma" panose="020B0604030504040204" pitchFamily="34" charset="0"/>
                <a:cs typeface="Times New Roman" panose="02020603050405020304" pitchFamily="18" charset="0"/>
              </a:rPr>
              <a:t> </a:t>
            </a:r>
            <a:r>
              <a:rPr lang="ru-RU" dirty="0" err="1" smtClean="0">
                <a:latin typeface="Times New Roman" panose="02020603050405020304" pitchFamily="18" charset="0"/>
                <a:ea typeface="Tahoma" panose="020B0604030504040204" pitchFamily="34" charset="0"/>
                <a:cs typeface="Times New Roman" panose="02020603050405020304" pitchFamily="18" charset="0"/>
              </a:rPr>
              <a:t>табылады</a:t>
            </a:r>
            <a:endParaRPr lang="ru-RU" dirty="0">
              <a:latin typeface="Times New Roman" panose="02020603050405020304" pitchFamily="18" charset="0"/>
              <a:ea typeface="Tahoma" panose="020B0604030504040204" pitchFamily="34" charset="0"/>
              <a:cs typeface="Times New Roman" panose="02020603050405020304" pitchFamily="18" charset="0"/>
            </a:endParaRPr>
          </a:p>
          <a:p>
            <a:pPr marL="0" indent="0">
              <a:buNone/>
            </a:pPr>
            <a:r>
              <a:rPr lang="ru-RU" dirty="0" err="1" smtClean="0">
                <a:latin typeface="Times New Roman" panose="02020603050405020304" pitchFamily="18" charset="0"/>
                <a:ea typeface="Tahoma" panose="020B0604030504040204" pitchFamily="34" charset="0"/>
                <a:cs typeface="Times New Roman" panose="02020603050405020304" pitchFamily="18" charset="0"/>
              </a:rPr>
              <a:t>Әр</a:t>
            </a:r>
            <a:r>
              <a:rPr lang="ru-RU" dirty="0" smtClean="0">
                <a:latin typeface="Times New Roman" panose="02020603050405020304" pitchFamily="18" charset="0"/>
                <a:ea typeface="Tahoma" panose="020B0604030504040204" pitchFamily="34" charset="0"/>
                <a:cs typeface="Times New Roman" panose="02020603050405020304" pitchFamily="18" charset="0"/>
              </a:rPr>
              <a:t> </a:t>
            </a:r>
            <a:r>
              <a:rPr lang="ru-RU" dirty="0" err="1" smtClean="0">
                <a:latin typeface="Times New Roman" panose="02020603050405020304" pitchFamily="18" charset="0"/>
                <a:ea typeface="Tahoma" panose="020B0604030504040204" pitchFamily="34" charset="0"/>
                <a:cs typeface="Times New Roman" panose="02020603050405020304" pitchFamily="18" charset="0"/>
              </a:rPr>
              <a:t>пән</a:t>
            </a:r>
            <a:r>
              <a:rPr lang="ru-RU" dirty="0" smtClean="0">
                <a:latin typeface="Times New Roman" panose="02020603050405020304" pitchFamily="18" charset="0"/>
                <a:ea typeface="Tahoma" panose="020B0604030504040204" pitchFamily="34" charset="0"/>
                <a:cs typeface="Times New Roman" panose="02020603050405020304" pitchFamily="18" charset="0"/>
              </a:rPr>
              <a:t> </a:t>
            </a:r>
            <a:r>
              <a:rPr lang="ru-RU" dirty="0" err="1" smtClean="0">
                <a:latin typeface="Times New Roman" panose="02020603050405020304" pitchFamily="18" charset="0"/>
                <a:ea typeface="Tahoma" panose="020B0604030504040204" pitchFamily="34" charset="0"/>
                <a:cs typeface="Times New Roman" panose="02020603050405020304" pitchFamily="18" charset="0"/>
              </a:rPr>
              <a:t>және</a:t>
            </a:r>
            <a:r>
              <a:rPr lang="ru-RU" dirty="0" smtClean="0">
                <a:latin typeface="Times New Roman" panose="02020603050405020304" pitchFamily="18" charset="0"/>
                <a:ea typeface="Tahoma" panose="020B0604030504040204" pitchFamily="34" charset="0"/>
                <a:cs typeface="Times New Roman" panose="02020603050405020304" pitchFamily="18" charset="0"/>
              </a:rPr>
              <a:t> </a:t>
            </a:r>
            <a:r>
              <a:rPr lang="ru-RU" dirty="0" err="1" smtClean="0">
                <a:latin typeface="Times New Roman" panose="02020603050405020304" pitchFamily="18" charset="0"/>
                <a:ea typeface="Tahoma" panose="020B0604030504040204" pitchFamily="34" charset="0"/>
                <a:cs typeface="Times New Roman" panose="02020603050405020304" pitchFamily="18" charset="0"/>
              </a:rPr>
              <a:t>сынып</a:t>
            </a:r>
            <a:r>
              <a:rPr lang="ru-RU" dirty="0" smtClean="0">
                <a:latin typeface="Times New Roman" panose="02020603050405020304" pitchFamily="18" charset="0"/>
                <a:ea typeface="Tahoma" panose="020B0604030504040204" pitchFamily="34" charset="0"/>
                <a:cs typeface="Times New Roman" panose="02020603050405020304" pitchFamily="18" charset="0"/>
              </a:rPr>
              <a:t> </a:t>
            </a:r>
            <a:r>
              <a:rPr lang="ru-RU" dirty="0" err="1" smtClean="0">
                <a:latin typeface="Times New Roman" panose="02020603050405020304" pitchFamily="18" charset="0"/>
                <a:ea typeface="Tahoma" panose="020B0604030504040204" pitchFamily="34" charset="0"/>
                <a:cs typeface="Times New Roman" panose="02020603050405020304" pitchFamily="18" charset="0"/>
              </a:rPr>
              <a:t>бойынша</a:t>
            </a:r>
            <a:r>
              <a:rPr lang="ru-RU" dirty="0" smtClean="0">
                <a:latin typeface="Times New Roman" panose="02020603050405020304" pitchFamily="18" charset="0"/>
                <a:ea typeface="Tahoma" panose="020B0604030504040204" pitchFamily="34" charset="0"/>
                <a:cs typeface="Times New Roman" panose="02020603050405020304" pitchFamily="18" charset="0"/>
              </a:rPr>
              <a:t>  спецификация </a:t>
            </a:r>
            <a:r>
              <a:rPr lang="ru-RU" dirty="0" err="1" smtClean="0">
                <a:latin typeface="Times New Roman" panose="02020603050405020304" pitchFamily="18" charset="0"/>
                <a:ea typeface="Tahoma" panose="020B0604030504040204" pitchFamily="34" charset="0"/>
                <a:cs typeface="Times New Roman" panose="02020603050405020304" pitchFamily="18" charset="0"/>
              </a:rPr>
              <a:t>келесі</a:t>
            </a:r>
            <a:r>
              <a:rPr lang="ru-RU" dirty="0" smtClean="0">
                <a:latin typeface="Times New Roman" panose="02020603050405020304" pitchFamily="18" charset="0"/>
                <a:ea typeface="Tahoma" panose="020B0604030504040204" pitchFamily="34" charset="0"/>
                <a:cs typeface="Times New Roman" panose="02020603050405020304" pitchFamily="18" charset="0"/>
              </a:rPr>
              <a:t> </a:t>
            </a:r>
            <a:r>
              <a:rPr lang="ru-RU" dirty="0" err="1" smtClean="0">
                <a:latin typeface="Times New Roman" panose="02020603050405020304" pitchFamily="18" charset="0"/>
                <a:ea typeface="Tahoma" panose="020B0604030504040204" pitchFamily="34" charset="0"/>
                <a:cs typeface="Times New Roman" panose="02020603050405020304" pitchFamily="18" charset="0"/>
              </a:rPr>
              <a:t>ақпараттардан</a:t>
            </a:r>
            <a:r>
              <a:rPr lang="ru-RU" dirty="0" smtClean="0">
                <a:latin typeface="Times New Roman" panose="02020603050405020304" pitchFamily="18" charset="0"/>
                <a:ea typeface="Tahoma" panose="020B0604030504040204" pitchFamily="34" charset="0"/>
                <a:cs typeface="Times New Roman" panose="02020603050405020304" pitchFamily="18" charset="0"/>
              </a:rPr>
              <a:t> </a:t>
            </a:r>
            <a:r>
              <a:rPr lang="ru-RU" dirty="0" err="1" smtClean="0">
                <a:latin typeface="Times New Roman" panose="02020603050405020304" pitchFamily="18" charset="0"/>
                <a:ea typeface="Tahoma" panose="020B0604030504040204" pitchFamily="34" charset="0"/>
                <a:cs typeface="Times New Roman" panose="02020603050405020304" pitchFamily="18" charset="0"/>
              </a:rPr>
              <a:t>тұрады</a:t>
            </a:r>
            <a:r>
              <a:rPr lang="ru-RU" dirty="0" smtClean="0">
                <a:latin typeface="Times New Roman" panose="02020603050405020304" pitchFamily="18" charset="0"/>
                <a:ea typeface="Tahoma" panose="020B0604030504040204" pitchFamily="34" charset="0"/>
                <a:cs typeface="Times New Roman" panose="02020603050405020304" pitchFamily="18" charset="0"/>
              </a:rPr>
              <a:t>:</a:t>
            </a:r>
          </a:p>
          <a:p>
            <a:pPr marL="0" indent="0">
              <a:buNone/>
            </a:pPr>
            <a:endParaRPr lang="ru-RU" dirty="0" smtClean="0">
              <a:latin typeface="Times New Roman" panose="02020603050405020304" pitchFamily="18" charset="0"/>
              <a:ea typeface="Tahoma" panose="020B0604030504040204" pitchFamily="34" charset="0"/>
              <a:cs typeface="Times New Roman" panose="02020603050405020304" pitchFamily="18" charset="0"/>
            </a:endParaRPr>
          </a:p>
          <a:p>
            <a:r>
              <a:rPr lang="kk-KZ" dirty="0" smtClean="0">
                <a:latin typeface="Times New Roman" panose="02020603050405020304" pitchFamily="18" charset="0"/>
                <a:ea typeface="Tahoma" panose="020B0604030504040204" pitchFamily="34" charset="0"/>
                <a:cs typeface="Times New Roman" panose="02020603050405020304" pitchFamily="18" charset="0"/>
              </a:rPr>
              <a:t>Тоқсандық жиынтық бағалаудың мақсаты</a:t>
            </a:r>
          </a:p>
          <a:p>
            <a:r>
              <a:rPr lang="kk-KZ" dirty="0" smtClean="0">
                <a:latin typeface="Times New Roman" panose="02020603050405020304" pitchFamily="18" charset="0"/>
                <a:ea typeface="Tahoma" panose="020B0604030504040204" pitchFamily="34" charset="0"/>
                <a:cs typeface="Times New Roman" panose="02020603050405020304" pitchFamily="18" charset="0"/>
              </a:rPr>
              <a:t>Ойлау деңгейлеріне шолу</a:t>
            </a:r>
          </a:p>
          <a:p>
            <a:r>
              <a:rPr lang="kk-KZ" dirty="0" smtClean="0">
                <a:latin typeface="Times New Roman" panose="02020603050405020304" pitchFamily="18" charset="0"/>
                <a:ea typeface="Tahoma" panose="020B0604030504040204" pitchFamily="34" charset="0"/>
                <a:cs typeface="Times New Roman" panose="02020603050405020304" pitchFamily="18" charset="0"/>
              </a:rPr>
              <a:t>Тапсырмалардың құрылымы</a:t>
            </a:r>
          </a:p>
          <a:p>
            <a:r>
              <a:rPr lang="kk-KZ" dirty="0" smtClean="0">
                <a:latin typeface="Times New Roman" panose="02020603050405020304" pitchFamily="18" charset="0"/>
                <a:ea typeface="Tahoma" panose="020B0604030504040204" pitchFamily="34" charset="0"/>
                <a:cs typeface="Times New Roman" panose="02020603050405020304" pitchFamily="18" charset="0"/>
              </a:rPr>
              <a:t>Тапсырма мазмұнын анықтау және технологиялық матрица құру</a:t>
            </a:r>
          </a:p>
          <a:p>
            <a:r>
              <a:rPr lang="en-US" dirty="0" smtClean="0">
                <a:latin typeface="Times New Roman" panose="02020603050405020304" pitchFamily="18" charset="0"/>
                <a:ea typeface="Tahoma" panose="020B0604030504040204" pitchFamily="34" charset="0"/>
                <a:cs typeface="Times New Roman" panose="02020603050405020304" pitchFamily="18" charset="0"/>
              </a:rPr>
              <a:t>1</a:t>
            </a:r>
            <a:r>
              <a:rPr lang="ru-RU" dirty="0" smtClean="0">
                <a:latin typeface="Times New Roman" panose="02020603050405020304" pitchFamily="18" charset="0"/>
                <a:ea typeface="Tahoma" panose="020B0604030504040204" pitchFamily="34" charset="0"/>
                <a:cs typeface="Times New Roman" panose="02020603050405020304" pitchFamily="18" charset="0"/>
              </a:rPr>
              <a:t>-</a:t>
            </a:r>
            <a:r>
              <a:rPr lang="kk-KZ" dirty="0" smtClean="0">
                <a:latin typeface="Times New Roman" panose="02020603050405020304" pitchFamily="18" charset="0"/>
                <a:ea typeface="Tahoma" panose="020B0604030504040204" pitchFamily="34" charset="0"/>
                <a:cs typeface="Times New Roman" panose="02020603050405020304" pitchFamily="18" charset="0"/>
              </a:rPr>
              <a:t>тоқсанның жиынтық бағалауына шолу</a:t>
            </a:r>
            <a:endParaRPr lang="ru-RU" dirty="0" smtClean="0">
              <a:latin typeface="Times New Roman" panose="02020603050405020304" pitchFamily="18" charset="0"/>
              <a:ea typeface="Tahoma" panose="020B0604030504040204" pitchFamily="34" charset="0"/>
              <a:cs typeface="Times New Roman" panose="02020603050405020304" pitchFamily="18" charset="0"/>
            </a:endParaRPr>
          </a:p>
          <a:p>
            <a:r>
              <a:rPr lang="ru-RU" dirty="0" err="1" smtClean="0">
                <a:latin typeface="Times New Roman" panose="02020603050405020304" pitchFamily="18" charset="0"/>
                <a:ea typeface="Tahoma" panose="020B0604030504040204" pitchFamily="34" charset="0"/>
                <a:cs typeface="Times New Roman" panose="02020603050405020304" pitchFamily="18" charset="0"/>
              </a:rPr>
              <a:t>Тапсырмаларды</a:t>
            </a:r>
            <a:r>
              <a:rPr lang="ru-RU" dirty="0" smtClean="0">
                <a:latin typeface="Times New Roman" panose="02020603050405020304" pitchFamily="18" charset="0"/>
                <a:ea typeface="Tahoma" panose="020B0604030504040204" pitchFamily="34" charset="0"/>
                <a:cs typeface="Times New Roman" panose="02020603050405020304" pitchFamily="18" charset="0"/>
              </a:rPr>
              <a:t> </a:t>
            </a:r>
            <a:r>
              <a:rPr lang="ru-RU" dirty="0" err="1" smtClean="0">
                <a:latin typeface="Times New Roman" panose="02020603050405020304" pitchFamily="18" charset="0"/>
                <a:ea typeface="Tahoma" panose="020B0604030504040204" pitchFamily="34" charset="0"/>
                <a:cs typeface="Times New Roman" panose="02020603050405020304" pitchFamily="18" charset="0"/>
              </a:rPr>
              <a:t>орындаудың</a:t>
            </a:r>
            <a:r>
              <a:rPr lang="ru-RU" dirty="0" smtClean="0">
                <a:latin typeface="Times New Roman" panose="02020603050405020304" pitchFamily="18" charset="0"/>
                <a:ea typeface="Tahoma" panose="020B0604030504040204" pitchFamily="34" charset="0"/>
                <a:cs typeface="Times New Roman" panose="02020603050405020304" pitchFamily="18" charset="0"/>
              </a:rPr>
              <a:t> </a:t>
            </a:r>
            <a:r>
              <a:rPr lang="ru-RU" dirty="0" err="1">
                <a:latin typeface="Times New Roman" panose="02020603050405020304" pitchFamily="18" charset="0"/>
                <a:ea typeface="Tahoma" panose="020B0604030504040204" pitchFamily="34" charset="0"/>
                <a:cs typeface="Times New Roman" panose="02020603050405020304" pitchFamily="18" charset="0"/>
              </a:rPr>
              <a:t>ұзақтығы</a:t>
            </a:r>
            <a:r>
              <a:rPr lang="ru-RU" dirty="0">
                <a:latin typeface="Times New Roman" panose="02020603050405020304" pitchFamily="18" charset="0"/>
                <a:ea typeface="Tahoma" panose="020B0604030504040204" pitchFamily="34" charset="0"/>
                <a:cs typeface="Times New Roman" panose="02020603050405020304" pitchFamily="18" charset="0"/>
              </a:rPr>
              <a:t> </a:t>
            </a:r>
          </a:p>
          <a:p>
            <a:r>
              <a:rPr lang="ru-RU" dirty="0" err="1" smtClean="0">
                <a:latin typeface="Times New Roman" panose="02020603050405020304" pitchFamily="18" charset="0"/>
                <a:ea typeface="Tahoma" panose="020B0604030504040204" pitchFamily="34" charset="0"/>
                <a:cs typeface="Times New Roman" panose="02020603050405020304" pitchFamily="18" charset="0"/>
              </a:rPr>
              <a:t>Әр</a:t>
            </a:r>
            <a:r>
              <a:rPr lang="ru-RU" dirty="0" smtClean="0">
                <a:latin typeface="Times New Roman" panose="02020603050405020304" pitchFamily="18" charset="0"/>
                <a:ea typeface="Tahoma" panose="020B0604030504040204" pitchFamily="34" charset="0"/>
                <a:cs typeface="Times New Roman" panose="02020603050405020304" pitchFamily="18" charset="0"/>
              </a:rPr>
              <a:t> </a:t>
            </a:r>
            <a:r>
              <a:rPr lang="ru-RU" dirty="0" err="1" smtClean="0">
                <a:latin typeface="Times New Roman" panose="02020603050405020304" pitchFamily="18" charset="0"/>
                <a:ea typeface="Tahoma" panose="020B0604030504040204" pitchFamily="34" charset="0"/>
                <a:cs typeface="Times New Roman" panose="02020603050405020304" pitchFamily="18" charset="0"/>
              </a:rPr>
              <a:t>жұмысқа</a:t>
            </a:r>
            <a:r>
              <a:rPr lang="ru-RU" dirty="0" smtClean="0">
                <a:latin typeface="Times New Roman" panose="02020603050405020304" pitchFamily="18" charset="0"/>
                <a:ea typeface="Tahoma" panose="020B0604030504040204" pitchFamily="34" charset="0"/>
                <a:cs typeface="Times New Roman" panose="02020603050405020304" pitchFamily="18" charset="0"/>
              </a:rPr>
              <a:t> </a:t>
            </a:r>
            <a:r>
              <a:rPr lang="ru-RU" dirty="0" err="1" smtClean="0">
                <a:latin typeface="Times New Roman" panose="02020603050405020304" pitchFamily="18" charset="0"/>
                <a:ea typeface="Tahoma" panose="020B0604030504040204" pitchFamily="34" charset="0"/>
                <a:cs typeface="Times New Roman" panose="02020603050405020304" pitchFamily="18" charset="0"/>
              </a:rPr>
              <a:t>қойылатын</a:t>
            </a:r>
            <a:r>
              <a:rPr lang="ru-RU" dirty="0" smtClean="0">
                <a:latin typeface="Times New Roman" panose="02020603050405020304" pitchFamily="18" charset="0"/>
                <a:ea typeface="Tahoma" panose="020B0604030504040204" pitchFamily="34" charset="0"/>
                <a:cs typeface="Times New Roman" panose="02020603050405020304" pitchFamily="18" charset="0"/>
              </a:rPr>
              <a:t> балл </a:t>
            </a:r>
            <a:r>
              <a:rPr lang="ru-RU" dirty="0">
                <a:latin typeface="Times New Roman" panose="02020603050405020304" pitchFamily="18" charset="0"/>
                <a:ea typeface="Tahoma" panose="020B0604030504040204" pitchFamily="34" charset="0"/>
                <a:cs typeface="Times New Roman" panose="02020603050405020304" pitchFamily="18" charset="0"/>
              </a:rPr>
              <a:t>саны</a:t>
            </a:r>
          </a:p>
          <a:p>
            <a:r>
              <a:rPr lang="kk-KZ" dirty="0" smtClean="0">
                <a:latin typeface="Times New Roman" panose="02020603050405020304" pitchFamily="18" charset="0"/>
                <a:ea typeface="Tahoma" panose="020B0604030504040204" pitchFamily="34" charset="0"/>
                <a:cs typeface="Times New Roman" panose="02020603050405020304" pitchFamily="18" charset="0"/>
              </a:rPr>
              <a:t>Оқу бағдарламасының бөлімдері бойынша балдарды бөлу</a:t>
            </a:r>
            <a:endParaRPr lang="ru-RU" dirty="0">
              <a:latin typeface="Times New Roman" panose="02020603050405020304" pitchFamily="18" charset="0"/>
              <a:ea typeface="Tahoma" panose="020B0604030504040204" pitchFamily="34" charset="0"/>
              <a:cs typeface="Times New Roman" panose="02020603050405020304" pitchFamily="18" charset="0"/>
            </a:endParaRPr>
          </a:p>
          <a:p>
            <a:r>
              <a:rPr lang="kk-KZ" dirty="0" smtClean="0">
                <a:latin typeface="Times New Roman" panose="02020603050405020304" pitchFamily="18" charset="0"/>
                <a:ea typeface="Tahoma" panose="020B0604030504040204" pitchFamily="34" charset="0"/>
                <a:cs typeface="Times New Roman" panose="02020603050405020304" pitchFamily="18" charset="0"/>
              </a:rPr>
              <a:t>Балдарды сұрақтардың түрлеріне қарай бөлу</a:t>
            </a:r>
            <a:endParaRPr lang="ru-RU" dirty="0" smtClean="0">
              <a:latin typeface="Times New Roman" panose="02020603050405020304" pitchFamily="18" charset="0"/>
              <a:ea typeface="Tahoma" panose="020B0604030504040204" pitchFamily="34" charset="0"/>
              <a:cs typeface="Times New Roman" panose="02020603050405020304" pitchFamily="18" charset="0"/>
            </a:endParaRPr>
          </a:p>
          <a:p>
            <a:r>
              <a:rPr lang="ru-RU" dirty="0" err="1">
                <a:latin typeface="Times New Roman" panose="02020603050405020304" pitchFamily="18" charset="0"/>
                <a:ea typeface="Tahoma" panose="020B0604030504040204" pitchFamily="34" charset="0"/>
                <a:cs typeface="Times New Roman" panose="02020603050405020304" pitchFamily="18" charset="0"/>
              </a:rPr>
              <a:t>Тапсырмалар</a:t>
            </a:r>
            <a:r>
              <a:rPr lang="ru-RU" dirty="0">
                <a:latin typeface="Times New Roman" panose="02020603050405020304" pitchFamily="18" charset="0"/>
                <a:ea typeface="Tahoma" panose="020B0604030504040204" pitchFamily="34" charset="0"/>
                <a:cs typeface="Times New Roman" panose="02020603050405020304" pitchFamily="18" charset="0"/>
              </a:rPr>
              <a:t> </a:t>
            </a:r>
            <a:r>
              <a:rPr lang="ru-RU" dirty="0" smtClean="0">
                <a:latin typeface="Times New Roman" panose="02020603050405020304" pitchFamily="18" charset="0"/>
                <a:ea typeface="Tahoma" panose="020B0604030504040204" pitchFamily="34" charset="0"/>
                <a:cs typeface="Times New Roman" panose="02020603050405020304" pitchFamily="18" charset="0"/>
              </a:rPr>
              <a:t> </a:t>
            </a:r>
            <a:r>
              <a:rPr lang="ru-RU" dirty="0" err="1" smtClean="0">
                <a:latin typeface="Times New Roman" panose="02020603050405020304" pitchFamily="18" charset="0"/>
                <a:ea typeface="Tahoma" panose="020B0604030504040204" pitchFamily="34" charset="0"/>
                <a:cs typeface="Times New Roman" panose="02020603050405020304" pitchFamily="18" charset="0"/>
              </a:rPr>
              <a:t>үлгілері</a:t>
            </a:r>
            <a:endParaRPr lang="ru-RU" dirty="0" smtClean="0">
              <a:latin typeface="Times New Roman" panose="02020603050405020304" pitchFamily="18" charset="0"/>
              <a:ea typeface="Tahoma" panose="020B0604030504040204" pitchFamily="34" charset="0"/>
              <a:cs typeface="Times New Roman" panose="02020603050405020304" pitchFamily="18" charset="0"/>
            </a:endParaRPr>
          </a:p>
          <a:p>
            <a:r>
              <a:rPr lang="ru-RU" dirty="0" smtClean="0">
                <a:latin typeface="Times New Roman" panose="02020603050405020304" pitchFamily="18" charset="0"/>
                <a:ea typeface="Tahoma" panose="020B0604030504040204" pitchFamily="34" charset="0"/>
                <a:cs typeface="Times New Roman" panose="02020603050405020304" pitchFamily="18" charset="0"/>
              </a:rPr>
              <a:t>Балл </a:t>
            </a:r>
            <a:r>
              <a:rPr lang="ru-RU" dirty="0" err="1">
                <a:latin typeface="Times New Roman" panose="02020603050405020304" pitchFamily="18" charset="0"/>
                <a:ea typeface="Tahoma" panose="020B0604030504040204" pitchFamily="34" charset="0"/>
                <a:cs typeface="Times New Roman" panose="02020603050405020304" pitchFamily="18" charset="0"/>
              </a:rPr>
              <a:t>қою</a:t>
            </a:r>
            <a:r>
              <a:rPr lang="ru-RU" dirty="0">
                <a:latin typeface="Times New Roman" panose="02020603050405020304" pitchFamily="18" charset="0"/>
                <a:ea typeface="Tahoma" panose="020B0604030504040204" pitchFamily="34" charset="0"/>
                <a:cs typeface="Times New Roman" panose="02020603050405020304" pitchFamily="18" charset="0"/>
              </a:rPr>
              <a:t> </a:t>
            </a:r>
            <a:r>
              <a:rPr lang="ru-RU" dirty="0" err="1">
                <a:latin typeface="Times New Roman" panose="02020603050405020304" pitchFamily="18" charset="0"/>
                <a:ea typeface="Tahoma" panose="020B0604030504040204" pitchFamily="34" charset="0"/>
                <a:cs typeface="Times New Roman" panose="02020603050405020304" pitchFamily="18" charset="0"/>
              </a:rPr>
              <a:t>кестелерінің</a:t>
            </a:r>
            <a:r>
              <a:rPr lang="ru-RU" dirty="0">
                <a:latin typeface="Times New Roman" panose="02020603050405020304" pitchFamily="18" charset="0"/>
                <a:ea typeface="Tahoma" panose="020B0604030504040204" pitchFamily="34" charset="0"/>
                <a:cs typeface="Times New Roman" panose="02020603050405020304" pitchFamily="18" charset="0"/>
              </a:rPr>
              <a:t> </a:t>
            </a:r>
            <a:r>
              <a:rPr lang="ru-RU" dirty="0" err="1">
                <a:latin typeface="Times New Roman" panose="02020603050405020304" pitchFamily="18" charset="0"/>
                <a:ea typeface="Tahoma" panose="020B0604030504040204" pitchFamily="34" charset="0"/>
                <a:cs typeface="Times New Roman" panose="02020603050405020304" pitchFamily="18" charset="0"/>
              </a:rPr>
              <a:t>үлгілері</a:t>
            </a:r>
            <a:r>
              <a:rPr lang="ru-RU" dirty="0">
                <a:latin typeface="Times New Roman" panose="02020603050405020304" pitchFamily="18" charset="0"/>
                <a:ea typeface="Tahoma" panose="020B0604030504040204" pitchFamily="34" charset="0"/>
                <a:cs typeface="Times New Roman" panose="02020603050405020304" pitchFamily="18" charset="0"/>
              </a:rPr>
              <a:t> </a:t>
            </a:r>
          </a:p>
          <a:p>
            <a:r>
              <a:rPr lang="ru-RU" dirty="0" err="1" smtClean="0">
                <a:latin typeface="Times New Roman" panose="02020603050405020304" pitchFamily="18" charset="0"/>
                <a:ea typeface="Tahoma" panose="020B0604030504040204" pitchFamily="34" charset="0"/>
                <a:cs typeface="Times New Roman" panose="02020603050405020304" pitchFamily="18" charset="0"/>
              </a:rPr>
              <a:t>Тоқсандық</a:t>
            </a:r>
            <a:r>
              <a:rPr lang="ru-RU" dirty="0" smtClean="0">
                <a:latin typeface="Times New Roman" panose="02020603050405020304" pitchFamily="18" charset="0"/>
                <a:ea typeface="Tahoma" panose="020B0604030504040204" pitchFamily="34" charset="0"/>
                <a:cs typeface="Times New Roman" panose="02020603050405020304" pitchFamily="18" charset="0"/>
              </a:rPr>
              <a:t> </a:t>
            </a:r>
            <a:r>
              <a:rPr lang="ru-RU" dirty="0" err="1" smtClean="0">
                <a:latin typeface="Times New Roman" panose="02020603050405020304" pitchFamily="18" charset="0"/>
                <a:ea typeface="Tahoma" panose="020B0604030504040204" pitchFamily="34" charset="0"/>
                <a:cs typeface="Times New Roman" panose="02020603050405020304" pitchFamily="18" charset="0"/>
              </a:rPr>
              <a:t>жиынтық</a:t>
            </a:r>
            <a:r>
              <a:rPr lang="ru-RU" dirty="0" smtClean="0">
                <a:latin typeface="Times New Roman" panose="02020603050405020304" pitchFamily="18" charset="0"/>
                <a:ea typeface="Tahoma" panose="020B0604030504040204" pitchFamily="34" charset="0"/>
                <a:cs typeface="Times New Roman" panose="02020603050405020304" pitchFamily="18" charset="0"/>
              </a:rPr>
              <a:t> </a:t>
            </a:r>
            <a:r>
              <a:rPr lang="ru-RU" dirty="0" err="1" smtClean="0">
                <a:latin typeface="Times New Roman" panose="02020603050405020304" pitchFamily="18" charset="0"/>
                <a:ea typeface="Tahoma" panose="020B0604030504040204" pitchFamily="34" charset="0"/>
                <a:cs typeface="Times New Roman" panose="02020603050405020304" pitchFamily="18" charset="0"/>
              </a:rPr>
              <a:t>бағалауды</a:t>
            </a:r>
            <a:r>
              <a:rPr lang="ru-RU" dirty="0" smtClean="0">
                <a:latin typeface="Times New Roman" panose="02020603050405020304" pitchFamily="18" charset="0"/>
                <a:ea typeface="Tahoma" panose="020B0604030504040204" pitchFamily="34" charset="0"/>
                <a:cs typeface="Times New Roman" panose="02020603050405020304" pitchFamily="18" charset="0"/>
              </a:rPr>
              <a:t> </a:t>
            </a:r>
            <a:r>
              <a:rPr lang="ru-RU" dirty="0" err="1" smtClean="0">
                <a:latin typeface="Times New Roman" panose="02020603050405020304" pitchFamily="18" charset="0"/>
                <a:ea typeface="Tahoma" panose="020B0604030504040204" pitchFamily="34" charset="0"/>
                <a:cs typeface="Times New Roman" panose="02020603050405020304" pitchFamily="18" charset="0"/>
              </a:rPr>
              <a:t>өткізу</a:t>
            </a:r>
            <a:r>
              <a:rPr lang="ru-RU" dirty="0" smtClean="0">
                <a:latin typeface="Times New Roman" panose="02020603050405020304" pitchFamily="18" charset="0"/>
                <a:ea typeface="Tahoma" panose="020B0604030504040204" pitchFamily="34" charset="0"/>
                <a:cs typeface="Times New Roman" panose="02020603050405020304" pitchFamily="18" charset="0"/>
              </a:rPr>
              <a:t> </a:t>
            </a:r>
            <a:r>
              <a:rPr lang="ru-RU" dirty="0" err="1" smtClean="0">
                <a:latin typeface="Times New Roman" panose="02020603050405020304" pitchFamily="18" charset="0"/>
                <a:ea typeface="Tahoma" panose="020B0604030504040204" pitchFamily="34" charset="0"/>
                <a:cs typeface="Times New Roman" panose="02020603050405020304" pitchFamily="18" charset="0"/>
              </a:rPr>
              <a:t>ережесі</a:t>
            </a:r>
            <a:endParaRPr lang="ru-RU" dirty="0">
              <a:latin typeface="Times New Roman" panose="02020603050405020304" pitchFamily="18" charset="0"/>
              <a:ea typeface="Tahoma" panose="020B0604030504040204" pitchFamily="34" charset="0"/>
              <a:cs typeface="Times New Roman" panose="02020603050405020304" pitchFamily="18" charset="0"/>
            </a:endParaRPr>
          </a:p>
          <a:p>
            <a:r>
              <a:rPr lang="ru-RU" dirty="0" smtClean="0">
                <a:latin typeface="Times New Roman" panose="02020603050405020304" pitchFamily="18" charset="0"/>
                <a:ea typeface="Tahoma" panose="020B0604030504040204" pitchFamily="34" charset="0"/>
                <a:cs typeface="Times New Roman" panose="02020603050405020304" pitchFamily="18" charset="0"/>
              </a:rPr>
              <a:t>Балл </a:t>
            </a:r>
            <a:r>
              <a:rPr lang="ru-RU" dirty="0" err="1" smtClean="0">
                <a:latin typeface="Times New Roman" panose="02020603050405020304" pitchFamily="18" charset="0"/>
                <a:ea typeface="Tahoma" panose="020B0604030504040204" pitchFamily="34" charset="0"/>
                <a:cs typeface="Times New Roman" panose="02020603050405020304" pitchFamily="18" charset="0"/>
              </a:rPr>
              <a:t>қою</a:t>
            </a:r>
            <a:r>
              <a:rPr lang="ru-RU" dirty="0" smtClean="0">
                <a:latin typeface="Times New Roman" panose="02020603050405020304" pitchFamily="18" charset="0"/>
                <a:ea typeface="Tahoma" panose="020B0604030504040204" pitchFamily="34" charset="0"/>
                <a:cs typeface="Times New Roman" panose="02020603050405020304" pitchFamily="18" charset="0"/>
              </a:rPr>
              <a:t> </a:t>
            </a:r>
            <a:r>
              <a:rPr lang="ru-RU" dirty="0" err="1" smtClean="0">
                <a:latin typeface="Times New Roman" panose="02020603050405020304" pitchFamily="18" charset="0"/>
                <a:ea typeface="Tahoma" panose="020B0604030504040204" pitchFamily="34" charset="0"/>
                <a:cs typeface="Times New Roman" panose="02020603050405020304" pitchFamily="18" charset="0"/>
              </a:rPr>
              <a:t>және</a:t>
            </a:r>
            <a:r>
              <a:rPr lang="ru-RU" dirty="0" smtClean="0">
                <a:latin typeface="Times New Roman" panose="02020603050405020304" pitchFamily="18" charset="0"/>
                <a:ea typeface="Tahoma" panose="020B0604030504040204" pitchFamily="34" charset="0"/>
                <a:cs typeface="Times New Roman" panose="02020603050405020304" pitchFamily="18" charset="0"/>
              </a:rPr>
              <a:t> </a:t>
            </a:r>
            <a:r>
              <a:rPr lang="ru-RU" dirty="0" err="1" smtClean="0">
                <a:latin typeface="Times New Roman" panose="02020603050405020304" pitchFamily="18" charset="0"/>
                <a:ea typeface="Tahoma" panose="020B0604030504040204" pitchFamily="34" charset="0"/>
                <a:cs typeface="Times New Roman" panose="02020603050405020304" pitchFamily="18" charset="0"/>
              </a:rPr>
              <a:t>модерация</a:t>
            </a:r>
            <a:r>
              <a:rPr lang="ru-RU" dirty="0" smtClean="0">
                <a:latin typeface="Times New Roman" panose="02020603050405020304" pitchFamily="18" charset="0"/>
                <a:ea typeface="Tahoma" panose="020B0604030504040204" pitchFamily="34" charset="0"/>
                <a:cs typeface="Times New Roman" panose="02020603050405020304" pitchFamily="18" charset="0"/>
              </a:rPr>
              <a:t>.</a:t>
            </a:r>
          </a:p>
          <a:p>
            <a:r>
              <a:rPr lang="kk-KZ" dirty="0" smtClean="0">
                <a:latin typeface="Times New Roman" panose="02020603050405020304" pitchFamily="18" charset="0"/>
                <a:ea typeface="Tahoma" panose="020B0604030504040204" pitchFamily="34" charset="0"/>
                <a:cs typeface="Times New Roman" panose="02020603050405020304" pitchFamily="18" charset="0"/>
                <a:hlinkClick r:id="rId2" action="ppaction://hlinkfile"/>
              </a:rPr>
              <a:t>ТС</a:t>
            </a:r>
            <a:r>
              <a:rPr lang="en-US" dirty="0" smtClean="0">
                <a:latin typeface="Times New Roman" panose="02020603050405020304" pitchFamily="18" charset="0"/>
                <a:ea typeface="Tahoma" panose="020B0604030504040204" pitchFamily="34" charset="0"/>
                <a:cs typeface="Times New Roman" panose="02020603050405020304" pitchFamily="18" charset="0"/>
                <a:hlinkClick r:id="rId2" action="ppaction://hlinkfile"/>
              </a:rPr>
              <a:t>_</a:t>
            </a:r>
            <a:r>
              <a:rPr lang="kk-KZ" dirty="0" smtClean="0">
                <a:latin typeface="Times New Roman" panose="02020603050405020304" pitchFamily="18" charset="0"/>
                <a:ea typeface="Tahoma" panose="020B0604030504040204" pitchFamily="34" charset="0"/>
                <a:cs typeface="Times New Roman" panose="02020603050405020304" pitchFamily="18" charset="0"/>
                <a:hlinkClick r:id="rId2" action="ppaction://hlinkfile"/>
              </a:rPr>
              <a:t>Математика</a:t>
            </a:r>
            <a:r>
              <a:rPr lang="en-US" dirty="0" smtClean="0">
                <a:latin typeface="Times New Roman" panose="02020603050405020304" pitchFamily="18" charset="0"/>
                <a:ea typeface="Tahoma" panose="020B0604030504040204" pitchFamily="34" charset="0"/>
                <a:cs typeface="Times New Roman" panose="02020603050405020304" pitchFamily="18" charset="0"/>
                <a:hlinkClick r:id="rId2" action="ppaction://hlinkfile"/>
              </a:rPr>
              <a:t>_2c</a:t>
            </a:r>
            <a:r>
              <a:rPr lang="ru-RU" dirty="0" err="1" smtClean="0">
                <a:latin typeface="Times New Roman" panose="02020603050405020304" pitchFamily="18" charset="0"/>
                <a:ea typeface="Tahoma" panose="020B0604030504040204" pitchFamily="34" charset="0"/>
                <a:cs typeface="Times New Roman" panose="02020603050405020304" pitchFamily="18" charset="0"/>
                <a:hlinkClick r:id="rId2" action="ppaction://hlinkfile"/>
              </a:rPr>
              <a:t>ын</a:t>
            </a:r>
            <a:endParaRPr lang="ru-RU" dirty="0">
              <a:latin typeface="Times New Roman" panose="02020603050405020304" pitchFamily="18" charset="0"/>
              <a:ea typeface="Tahoma" panose="020B0604030504040204" pitchFamily="34" charset="0"/>
              <a:cs typeface="Times New Roman" panose="02020603050405020304" pitchFamily="18" charset="0"/>
            </a:endParaRPr>
          </a:p>
          <a:p>
            <a:endParaRPr lang="ru-RU" dirty="0" smtClean="0">
              <a:latin typeface="Arial Narrow" panose="020B0606020202030204" pitchFamily="34" charset="0"/>
            </a:endParaRPr>
          </a:p>
          <a:p>
            <a:endParaRPr lang="ru-RU" dirty="0">
              <a:latin typeface="Arial Narrow" panose="020B0606020202030204" pitchFamily="34" charset="0"/>
            </a:endParaRPr>
          </a:p>
          <a:p>
            <a:endParaRPr lang="ru-RU" dirty="0">
              <a:latin typeface="Arial Narrow" panose="020B0606020202030204" pitchFamily="34" charset="0"/>
            </a:endParaRPr>
          </a:p>
        </p:txBody>
      </p:sp>
      <p:sp>
        <p:nvSpPr>
          <p:cNvPr id="2" name="Заголовок 1"/>
          <p:cNvSpPr>
            <a:spLocks noGrp="1"/>
          </p:cNvSpPr>
          <p:nvPr>
            <p:ph type="title"/>
          </p:nvPr>
        </p:nvSpPr>
        <p:spPr/>
        <p:txBody>
          <a:bodyPr>
            <a:normAutofit/>
          </a:bodyPr>
          <a:lstStyle/>
          <a:p>
            <a:pPr algn="ctr"/>
            <a:r>
              <a:rPr lang="ru-RU" sz="2800" dirty="0" smtClean="0">
                <a:solidFill>
                  <a:srgbClr val="0070C0"/>
                </a:solidFill>
                <a:latin typeface="Arial Narrow" panose="020B0606020202030204" pitchFamily="34" charset="0"/>
              </a:rPr>
              <a:t>СПЕЦИФИКАЦИЯНЫҢ </a:t>
            </a:r>
            <a:r>
              <a:rPr lang="ru-RU" sz="2800" dirty="0">
                <a:solidFill>
                  <a:srgbClr val="0070C0"/>
                </a:solidFill>
                <a:latin typeface="Arial Narrow" panose="020B0606020202030204" pitchFamily="34" charset="0"/>
              </a:rPr>
              <a:t>ҚҰРЫЛЫМЫ </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472264" y="4682133"/>
            <a:ext cx="2088232" cy="214840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868673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2135560" y="188640"/>
            <a:ext cx="8229600" cy="1143000"/>
          </a:xfrm>
          <a:prstGeom prst="rect">
            <a:avLst/>
          </a:prstGeom>
        </p:spPr>
        <p:txBody>
          <a:bodyPr>
            <a:normAutofit/>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kk-KZ" sz="3600">
                <a:solidFill>
                  <a:srgbClr val="0070C0"/>
                </a:solidFill>
                <a:latin typeface="Arial Narrow" panose="020B0606020202030204" pitchFamily="34" charset="0"/>
              </a:rPr>
              <a:t>ТОҚСАНДЫҚ ЖИЫНТЫҚ БАҒАЛАУ</a:t>
            </a:r>
            <a:endParaRPr lang="en-US" sz="3600" dirty="0">
              <a:solidFill>
                <a:srgbClr val="0070C0"/>
              </a:solidFill>
              <a:latin typeface="Arial Narrow" panose="020B0606020202030204" pitchFamily="34" charset="0"/>
            </a:endParaRPr>
          </a:p>
        </p:txBody>
      </p:sp>
      <p:sp>
        <p:nvSpPr>
          <p:cNvPr id="4" name="Объект 1"/>
          <p:cNvSpPr txBox="1">
            <a:spLocks/>
          </p:cNvSpPr>
          <p:nvPr/>
        </p:nvSpPr>
        <p:spPr>
          <a:xfrm>
            <a:off x="1981200" y="1481329"/>
            <a:ext cx="8229600" cy="4525963"/>
          </a:xfrm>
          <a:prstGeom prst="rect">
            <a:avLst/>
          </a:prstGeom>
        </p:spPr>
        <p:txBody>
          <a:bodyPr>
            <a:normAutofit lnSpcReduction="1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109728" indent="0">
              <a:buNone/>
            </a:pPr>
            <a:r>
              <a:rPr lang="ru-RU" sz="2800" b="1" dirty="0" err="1">
                <a:latin typeface="Times New Roman" panose="02020603050405020304" pitchFamily="18" charset="0"/>
                <a:cs typeface="Times New Roman" panose="02020603050405020304" pitchFamily="18" charset="0"/>
              </a:rPr>
              <a:t>Тапсырманы</a:t>
            </a:r>
            <a:r>
              <a:rPr lang="ru-RU" sz="2800" b="1" dirty="0">
                <a:latin typeface="Times New Roman" panose="02020603050405020304" pitchFamily="18" charset="0"/>
                <a:cs typeface="Times New Roman" panose="02020603050405020304" pitchFamily="18" charset="0"/>
              </a:rPr>
              <a:t> </a:t>
            </a:r>
            <a:r>
              <a:rPr lang="ru-RU" sz="2800" b="1" dirty="0" err="1">
                <a:latin typeface="Times New Roman" panose="02020603050405020304" pitchFamily="18" charset="0"/>
                <a:cs typeface="Times New Roman" panose="02020603050405020304" pitchFamily="18" charset="0"/>
              </a:rPr>
              <a:t>құрастырушы</a:t>
            </a:r>
            <a:r>
              <a:rPr lang="ru-RU" sz="2800" b="1" dirty="0">
                <a:latin typeface="Times New Roman" panose="02020603050405020304" pitchFamily="18" charset="0"/>
                <a:cs typeface="Times New Roman" panose="02020603050405020304" pitchFamily="18" charset="0"/>
              </a:rPr>
              <a:t>:  </a:t>
            </a:r>
          </a:p>
          <a:p>
            <a:r>
              <a:rPr lang="ru-RU" sz="2800" dirty="0" err="1">
                <a:latin typeface="Times New Roman" panose="02020603050405020304" pitchFamily="18" charset="0"/>
                <a:cs typeface="Times New Roman" panose="02020603050405020304" pitchFamily="18" charset="0"/>
              </a:rPr>
              <a:t>оқу</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бағдарламасындағы</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оқу</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мақсаттарына</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шолу</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жасайды</a:t>
            </a:r>
            <a:r>
              <a:rPr lang="ru-RU" sz="2800" dirty="0">
                <a:latin typeface="Times New Roman" panose="02020603050405020304" pitchFamily="18" charset="0"/>
                <a:cs typeface="Times New Roman" panose="02020603050405020304" pitchFamily="18" charset="0"/>
              </a:rPr>
              <a:t>;  </a:t>
            </a:r>
          </a:p>
          <a:p>
            <a:r>
              <a:rPr lang="ru-RU" sz="2800" dirty="0">
                <a:latin typeface="Times New Roman" panose="02020603050405020304" pitchFamily="18" charset="0"/>
                <a:cs typeface="Times New Roman" panose="02020603050405020304" pitchFamily="18" charset="0"/>
              </a:rPr>
              <a:t>тест </a:t>
            </a:r>
            <a:r>
              <a:rPr lang="ru-RU" sz="2800" dirty="0" err="1">
                <a:latin typeface="Times New Roman" panose="02020603050405020304" pitchFamily="18" charset="0"/>
                <a:cs typeface="Times New Roman" panose="02020603050405020304" pitchFamily="18" charset="0"/>
              </a:rPr>
              <a:t>спецификациясына</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сәйкес</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тапсырмалар</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түрлерін</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анықтайды</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және</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құрастырады</a:t>
            </a:r>
            <a:r>
              <a:rPr lang="ru-RU" sz="2800" dirty="0">
                <a:latin typeface="Times New Roman" panose="02020603050405020304" pitchFamily="18" charset="0"/>
                <a:cs typeface="Times New Roman" panose="02020603050405020304" pitchFamily="18" charset="0"/>
              </a:rPr>
              <a:t>;</a:t>
            </a:r>
            <a:r>
              <a:rPr lang="en-GB" sz="2800" dirty="0">
                <a:latin typeface="Times New Roman" panose="02020603050405020304" pitchFamily="18" charset="0"/>
                <a:cs typeface="Times New Roman" panose="02020603050405020304" pitchFamily="18" charset="0"/>
              </a:rPr>
              <a:t> </a:t>
            </a:r>
          </a:p>
          <a:p>
            <a:r>
              <a:rPr lang="ru-RU" sz="2800" dirty="0" err="1">
                <a:latin typeface="Times New Roman" panose="02020603050405020304" pitchFamily="18" charset="0"/>
                <a:cs typeface="Times New Roman" panose="02020603050405020304" pitchFamily="18" charset="0"/>
              </a:rPr>
              <a:t>құрастырылған</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тапсырмалар</a:t>
            </a:r>
            <a:r>
              <a:rPr lang="ru-RU" sz="2800" dirty="0">
                <a:latin typeface="Times New Roman" panose="02020603050405020304" pitchFamily="18" charset="0"/>
                <a:cs typeface="Times New Roman" panose="02020603050405020304" pitchFamily="18" charset="0"/>
              </a:rPr>
              <a:t> мен балл </a:t>
            </a:r>
            <a:r>
              <a:rPr lang="ru-RU" sz="2800" dirty="0" err="1">
                <a:latin typeface="Times New Roman" panose="02020603050405020304" pitchFamily="18" charset="0"/>
                <a:cs typeface="Times New Roman" panose="02020603050405020304" pitchFamily="18" charset="0"/>
              </a:rPr>
              <a:t>қою</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кестелерін</a:t>
            </a:r>
            <a:r>
              <a:rPr lang="ru-RU" sz="2800" dirty="0">
                <a:latin typeface="Times New Roman" panose="02020603050405020304" pitchFamily="18" charset="0"/>
                <a:cs typeface="Times New Roman" panose="02020603050405020304" pitchFamily="18" charset="0"/>
              </a:rPr>
              <a:t> ПӨО мен ҰБА-на </a:t>
            </a:r>
            <a:r>
              <a:rPr lang="ru-RU" sz="2800" dirty="0" err="1">
                <a:latin typeface="Times New Roman" panose="02020603050405020304" pitchFamily="18" charset="0"/>
                <a:cs typeface="Times New Roman" panose="02020603050405020304" pitchFamily="18" charset="0"/>
              </a:rPr>
              <a:t>сараптамаға</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жібереді</a:t>
            </a:r>
            <a:r>
              <a:rPr lang="ru-RU" sz="2800" dirty="0">
                <a:latin typeface="Times New Roman" panose="02020603050405020304" pitchFamily="18" charset="0"/>
                <a:cs typeface="Times New Roman" panose="02020603050405020304" pitchFamily="18" charset="0"/>
              </a:rPr>
              <a:t>;</a:t>
            </a:r>
          </a:p>
          <a:p>
            <a:r>
              <a:rPr lang="ru-RU" sz="2800" dirty="0" err="1">
                <a:latin typeface="Times New Roman" panose="02020603050405020304" pitchFamily="18" charset="0"/>
                <a:cs typeface="Times New Roman" panose="02020603050405020304" pitchFamily="18" charset="0"/>
              </a:rPr>
              <a:t>Сараптамадан</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кейін</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тапсырмалар</a:t>
            </a:r>
            <a:r>
              <a:rPr lang="ru-RU" sz="2800" dirty="0">
                <a:latin typeface="Times New Roman" panose="02020603050405020304" pitchFamily="18" charset="0"/>
                <a:cs typeface="Times New Roman" panose="02020603050405020304" pitchFamily="18" charset="0"/>
              </a:rPr>
              <a:t> мен балл </a:t>
            </a:r>
            <a:r>
              <a:rPr lang="ru-RU" sz="2800" dirty="0" err="1">
                <a:latin typeface="Times New Roman" panose="02020603050405020304" pitchFamily="18" charset="0"/>
                <a:cs typeface="Times New Roman" panose="02020603050405020304" pitchFamily="18" charset="0"/>
              </a:rPr>
              <a:t>қою</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кестелерін</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толықтырады</a:t>
            </a:r>
            <a:r>
              <a:rPr lang="ru-RU" sz="2800" dirty="0">
                <a:latin typeface="Times New Roman" panose="02020603050405020304" pitchFamily="18" charset="0"/>
                <a:cs typeface="Times New Roman" panose="02020603050405020304" pitchFamily="18" charset="0"/>
              </a:rPr>
              <a:t> </a:t>
            </a:r>
            <a:r>
              <a:rPr lang="ru-RU" sz="2800" dirty="0" err="1">
                <a:latin typeface="Times New Roman" panose="02020603050405020304" pitchFamily="18" charset="0"/>
                <a:cs typeface="Times New Roman" panose="02020603050405020304" pitchFamily="18" charset="0"/>
              </a:rPr>
              <a:t>және</a:t>
            </a:r>
            <a:r>
              <a:rPr lang="ru-RU" sz="2800" dirty="0">
                <a:latin typeface="Times New Roman" panose="02020603050405020304" pitchFamily="18" charset="0"/>
                <a:cs typeface="Times New Roman" panose="02020603050405020304" pitchFamily="18" charset="0"/>
              </a:rPr>
              <a:t> ПӨО </a:t>
            </a:r>
            <a:r>
              <a:rPr lang="ru-RU" sz="2800" dirty="0" err="1">
                <a:latin typeface="Times New Roman" panose="02020603050405020304" pitchFamily="18" charset="0"/>
                <a:cs typeface="Times New Roman" panose="02020603050405020304" pitchFamily="18" charset="0"/>
              </a:rPr>
              <a:t>жібереді</a:t>
            </a:r>
            <a:r>
              <a:rPr lang="ru-RU" sz="2800" dirty="0">
                <a:latin typeface="Times New Roman" panose="02020603050405020304" pitchFamily="18" charset="0"/>
                <a:cs typeface="Times New Roman" panose="02020603050405020304" pitchFamily="18" charset="0"/>
              </a:rPr>
              <a:t>.</a:t>
            </a:r>
          </a:p>
          <a:p>
            <a:endParaRPr lang="ru-RU" sz="2800" dirty="0">
              <a:latin typeface="Times New Roman" panose="02020603050405020304" pitchFamily="18" charset="0"/>
              <a:cs typeface="Times New Roman" panose="02020603050405020304" pitchFamily="18" charset="0"/>
            </a:endParaRPr>
          </a:p>
          <a:p>
            <a:endParaRPr lang="en-GB" sz="2800" dirty="0">
              <a:latin typeface="Times New Roman" panose="02020603050405020304" pitchFamily="18" charset="0"/>
              <a:cs typeface="Times New Roman" panose="02020603050405020304" pitchFamily="18" charset="0"/>
            </a:endParaRPr>
          </a:p>
          <a:p>
            <a:endParaRPr lang="en-GB" sz="2800" dirty="0">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xmlns="" val="12123934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Grp="1" noChangeArrowheads="1"/>
          </p:cNvSpPr>
          <p:nvPr>
            <p:ph type="sldNum" sz="quarter" idx="10"/>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smtClean="0"/>
              <a:t>   </a:t>
            </a:r>
            <a:fld id="{5D993F02-DF7F-4CC2-AB42-B445BEF5A6BD}" type="slidenum">
              <a:rPr lang="nl-NL" smtClean="0"/>
              <a:pPr eaLnBrk="1" hangingPunct="1"/>
              <a:t>35</a:t>
            </a:fld>
            <a:endParaRPr lang="nl-NL" smtClean="0"/>
          </a:p>
        </p:txBody>
      </p:sp>
      <p:sp>
        <p:nvSpPr>
          <p:cNvPr id="10243" name="Rectangle 2"/>
          <p:cNvSpPr>
            <a:spLocks noGrp="1" noChangeArrowheads="1"/>
          </p:cNvSpPr>
          <p:nvPr>
            <p:ph type="title"/>
          </p:nvPr>
        </p:nvSpPr>
        <p:spPr>
          <a:xfrm>
            <a:off x="1631505" y="428612"/>
            <a:ext cx="8928992" cy="1143000"/>
          </a:xfrm>
        </p:spPr>
        <p:txBody>
          <a:bodyPr>
            <a:normAutofit fontScale="90000"/>
          </a:bodyPr>
          <a:lstStyle/>
          <a:p>
            <a:pPr algn="ctr"/>
            <a:r>
              <a:rPr lang="ru-RU" sz="3600" dirty="0">
                <a:effectLst/>
                <a:latin typeface="Times New Roman" panose="02020603050405020304" pitchFamily="18" charset="0"/>
                <a:cs typeface="Times New Roman" panose="02020603050405020304" pitchFamily="18" charset="0"/>
              </a:rPr>
              <a:t>ТОҚСАНДЫҚ ЖИЫНТЫҚ БАҒАЛАУ</a:t>
            </a:r>
            <a:r>
              <a:rPr lang="en-US" sz="4000" dirty="0">
                <a:solidFill>
                  <a:srgbClr val="0070C0"/>
                </a:solidFill>
                <a:latin typeface="Arial Narrow" panose="020B0606020202030204" pitchFamily="34" charset="0"/>
              </a:rPr>
              <a:t/>
            </a:r>
            <a:br>
              <a:rPr lang="en-US" sz="4000" dirty="0">
                <a:solidFill>
                  <a:srgbClr val="0070C0"/>
                </a:solidFill>
                <a:latin typeface="Arial Narrow" panose="020B0606020202030204" pitchFamily="34" charset="0"/>
              </a:rPr>
            </a:br>
            <a:endParaRPr lang="en-GB" dirty="0" smtClean="0"/>
          </a:p>
        </p:txBody>
      </p:sp>
      <p:sp>
        <p:nvSpPr>
          <p:cNvPr id="10244" name="Rectangle 3"/>
          <p:cNvSpPr>
            <a:spLocks noGrp="1" noChangeArrowheads="1"/>
          </p:cNvSpPr>
          <p:nvPr>
            <p:ph type="body" idx="1"/>
          </p:nvPr>
        </p:nvSpPr>
        <p:spPr>
          <a:xfrm>
            <a:off x="2279576" y="1340768"/>
            <a:ext cx="7993062" cy="4680744"/>
          </a:xfrm>
        </p:spPr>
        <p:txBody>
          <a:bodyPr/>
          <a:lstStyle/>
          <a:p>
            <a:pPr eaLnBrk="1" hangingPunct="1"/>
            <a:r>
              <a:rPr lang="ru-RU" sz="2400" dirty="0" err="1">
                <a:latin typeface="Times New Roman" panose="02020603050405020304" pitchFamily="18" charset="0"/>
                <a:cs typeface="Times New Roman" panose="02020603050405020304" pitchFamily="18" charset="0"/>
              </a:rPr>
              <a:t>Тапсырмалар</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кімдерге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арналған</a:t>
            </a:r>
            <a:r>
              <a:rPr lang="en-ZA" sz="2400" dirty="0">
                <a:latin typeface="Times New Roman" panose="02020603050405020304" pitchFamily="18" charset="0"/>
                <a:cs typeface="Times New Roman" panose="02020603050405020304" pitchFamily="18" charset="0"/>
              </a:rPr>
              <a:t>?</a:t>
            </a:r>
            <a:r>
              <a:rPr lang="en-GB" sz="2400" dirty="0">
                <a:latin typeface="Times New Roman" panose="02020603050405020304" pitchFamily="18" charset="0"/>
                <a:cs typeface="Times New Roman" panose="02020603050405020304" pitchFamily="18" charset="0"/>
              </a:rPr>
              <a:t> </a:t>
            </a:r>
            <a:endParaRPr lang="nl-NL" sz="2400" dirty="0">
              <a:latin typeface="Times New Roman" panose="02020603050405020304" pitchFamily="18" charset="0"/>
              <a:cs typeface="Times New Roman" panose="02020603050405020304" pitchFamily="18" charset="0"/>
            </a:endParaRPr>
          </a:p>
          <a:p>
            <a:pPr eaLnBrk="1" hangingPunct="1"/>
            <a:r>
              <a:rPr lang="ru-RU" sz="2400" dirty="0" err="1">
                <a:latin typeface="Times New Roman" panose="02020603050405020304" pitchFamily="18" charset="0"/>
                <a:cs typeface="Times New Roman" panose="02020603050405020304" pitchFamily="18" charset="0"/>
              </a:rPr>
              <a:t>Тапсырмаларды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орындау</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үшін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қанша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уақыт</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берілген</a:t>
            </a:r>
            <a:r>
              <a:rPr lang="en-ZA" sz="2400" dirty="0">
                <a:latin typeface="Times New Roman" panose="02020603050405020304" pitchFamily="18" charset="0"/>
                <a:cs typeface="Times New Roman" panose="02020603050405020304" pitchFamily="18" charset="0"/>
              </a:rPr>
              <a:t>?</a:t>
            </a:r>
            <a:r>
              <a:rPr lang="en-GB" sz="2400" dirty="0">
                <a:latin typeface="Times New Roman" panose="02020603050405020304" pitchFamily="18" charset="0"/>
                <a:cs typeface="Times New Roman" panose="02020603050405020304" pitchFamily="18" charset="0"/>
              </a:rPr>
              <a:t> </a:t>
            </a:r>
            <a:endParaRPr lang="nl-NL" sz="2400" dirty="0">
              <a:latin typeface="Times New Roman" panose="02020603050405020304" pitchFamily="18" charset="0"/>
              <a:cs typeface="Times New Roman" panose="02020603050405020304" pitchFamily="18" charset="0"/>
            </a:endParaRPr>
          </a:p>
          <a:p>
            <a:pPr eaLnBrk="1" hangingPunct="1"/>
            <a:r>
              <a:rPr lang="ru-RU" sz="2400" dirty="0">
                <a:latin typeface="Times New Roman" panose="02020603050405020304" pitchFamily="18" charset="0"/>
                <a:cs typeface="Times New Roman" panose="02020603050405020304" pitchFamily="18" charset="0"/>
              </a:rPr>
              <a:t>ЖБ </a:t>
            </a:r>
            <a:r>
              <a:rPr lang="ru-RU" sz="2400" dirty="0" err="1">
                <a:latin typeface="Times New Roman" panose="02020603050405020304" pitchFamily="18" charset="0"/>
                <a:cs typeface="Times New Roman" panose="02020603050405020304" pitchFamily="18" charset="0"/>
              </a:rPr>
              <a:t>қалай</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өткізіледі</a:t>
            </a:r>
            <a:r>
              <a:rPr lang="en-ZA" sz="2400" dirty="0">
                <a:latin typeface="Times New Roman" panose="02020603050405020304" pitchFamily="18" charset="0"/>
                <a:cs typeface="Times New Roman" panose="02020603050405020304" pitchFamily="18" charset="0"/>
              </a:rPr>
              <a:t>?</a:t>
            </a:r>
            <a:r>
              <a:rPr lang="en-GB" sz="2400" dirty="0">
                <a:latin typeface="Times New Roman" panose="02020603050405020304" pitchFamily="18" charset="0"/>
                <a:cs typeface="Times New Roman" panose="02020603050405020304" pitchFamily="18" charset="0"/>
              </a:rPr>
              <a:t> </a:t>
            </a:r>
            <a:endParaRPr lang="nl-NL" sz="2400" dirty="0">
              <a:latin typeface="Times New Roman" panose="02020603050405020304" pitchFamily="18" charset="0"/>
              <a:cs typeface="Times New Roman" panose="02020603050405020304" pitchFamily="18" charset="0"/>
            </a:endParaRPr>
          </a:p>
          <a:p>
            <a:pPr eaLnBrk="1" hangingPunct="1"/>
            <a:r>
              <a:rPr lang="ru-RU" sz="2400" dirty="0">
                <a:latin typeface="Times New Roman" panose="02020603050405020304" pitchFamily="18" charset="0"/>
                <a:cs typeface="Times New Roman" panose="02020603050405020304" pitchFamily="18" charset="0"/>
              </a:rPr>
              <a:t>ЖБ </a:t>
            </a:r>
            <a:r>
              <a:rPr lang="ru-RU" sz="2400" dirty="0" err="1">
                <a:latin typeface="Times New Roman" panose="02020603050405020304" pitchFamily="18" charset="0"/>
                <a:cs typeface="Times New Roman" panose="02020603050405020304" pitchFamily="18" charset="0"/>
              </a:rPr>
              <a:t>тапсырмаларының</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мазмұны</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қандай</a:t>
            </a:r>
            <a:r>
              <a:rPr lang="en-ZA" sz="2400" dirty="0">
                <a:latin typeface="Times New Roman" panose="02020603050405020304" pitchFamily="18" charset="0"/>
                <a:cs typeface="Times New Roman" panose="02020603050405020304" pitchFamily="18" charset="0"/>
              </a:rPr>
              <a:t>?</a:t>
            </a:r>
            <a:r>
              <a:rPr lang="en-GB" sz="2400" dirty="0">
                <a:latin typeface="Times New Roman" panose="02020603050405020304" pitchFamily="18" charset="0"/>
                <a:cs typeface="Times New Roman" panose="02020603050405020304" pitchFamily="18" charset="0"/>
              </a:rPr>
              <a:t> </a:t>
            </a:r>
            <a:endParaRPr lang="nl-NL" sz="2400" dirty="0">
              <a:latin typeface="Times New Roman" panose="02020603050405020304" pitchFamily="18" charset="0"/>
              <a:cs typeface="Times New Roman" panose="02020603050405020304" pitchFamily="18" charset="0"/>
            </a:endParaRPr>
          </a:p>
          <a:p>
            <a:pPr eaLnBrk="1" hangingPunct="1"/>
            <a:r>
              <a:rPr lang="ru-RU" sz="2400" dirty="0" err="1">
                <a:latin typeface="Times New Roman" panose="02020603050405020304" pitchFamily="18" charset="0"/>
                <a:cs typeface="Times New Roman" panose="02020603050405020304" pitchFamily="18" charset="0"/>
              </a:rPr>
              <a:t>Қандай</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тапсырмалар</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түрлері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қолданылады</a:t>
            </a:r>
            <a:r>
              <a:rPr lang="en-ZA" sz="2400" dirty="0">
                <a:latin typeface="Times New Roman" panose="02020603050405020304" pitchFamily="18" charset="0"/>
                <a:cs typeface="Times New Roman" panose="02020603050405020304" pitchFamily="18" charset="0"/>
              </a:rPr>
              <a:t>?</a:t>
            </a:r>
            <a:r>
              <a:rPr lang="en-GB" sz="2400" dirty="0">
                <a:latin typeface="Times New Roman" panose="02020603050405020304" pitchFamily="18" charset="0"/>
                <a:cs typeface="Times New Roman" panose="02020603050405020304" pitchFamily="18" charset="0"/>
              </a:rPr>
              <a:t> </a:t>
            </a:r>
            <a:endParaRPr lang="nl-NL" sz="2400" dirty="0">
              <a:latin typeface="Times New Roman" panose="02020603050405020304" pitchFamily="18" charset="0"/>
              <a:cs typeface="Times New Roman" panose="02020603050405020304" pitchFamily="18" charset="0"/>
            </a:endParaRPr>
          </a:p>
          <a:p>
            <a:pPr eaLnBrk="1" hangingPunct="1"/>
            <a:r>
              <a:rPr lang="ru-RU" sz="2400" dirty="0" err="1">
                <a:latin typeface="Times New Roman" panose="02020603050405020304" pitchFamily="18" charset="0"/>
                <a:cs typeface="Times New Roman" panose="02020603050405020304" pitchFamily="18" charset="0"/>
              </a:rPr>
              <a:t>Алынған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тапсырмалар</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немесе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сұрақтарға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балдар</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қалай</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қойылады</a:t>
            </a:r>
            <a:r>
              <a:rPr lang="en-ZA" sz="2400" dirty="0">
                <a:latin typeface="Times New Roman" panose="02020603050405020304" pitchFamily="18" charset="0"/>
                <a:cs typeface="Times New Roman" panose="02020603050405020304" pitchFamily="18" charset="0"/>
              </a:rPr>
              <a:t>?</a:t>
            </a:r>
            <a:r>
              <a:rPr lang="en-GB" sz="2400" dirty="0">
                <a:latin typeface="Times New Roman" panose="02020603050405020304" pitchFamily="18" charset="0"/>
                <a:cs typeface="Times New Roman" panose="02020603050405020304" pitchFamily="18" charset="0"/>
              </a:rPr>
              <a:t> </a:t>
            </a:r>
            <a:endParaRPr lang="nl-NL" sz="2400" dirty="0">
              <a:latin typeface="Times New Roman" panose="02020603050405020304" pitchFamily="18" charset="0"/>
              <a:cs typeface="Times New Roman" panose="02020603050405020304" pitchFamily="18" charset="0"/>
            </a:endParaRPr>
          </a:p>
          <a:p>
            <a:pPr eaLnBrk="1" hangingPunct="1"/>
            <a:r>
              <a:rPr lang="ru-RU" sz="2400" dirty="0" err="1">
                <a:latin typeface="Times New Roman" panose="02020603050405020304" pitchFamily="18" charset="0"/>
                <a:cs typeface="Times New Roman" panose="02020603050405020304" pitchFamily="18" charset="0"/>
              </a:rPr>
              <a:t>Қанша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тапсырма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құрастыру</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қажет</a:t>
            </a:r>
            <a:r>
              <a:rPr lang="en-ZA" sz="2400" dirty="0">
                <a:latin typeface="Times New Roman" panose="02020603050405020304" pitchFamily="18" charset="0"/>
                <a:cs typeface="Times New Roman" panose="02020603050405020304" pitchFamily="18" charset="0"/>
              </a:rPr>
              <a:t>?</a:t>
            </a:r>
            <a:r>
              <a:rPr lang="en-GB" sz="2400" dirty="0">
                <a:latin typeface="Times New Roman" panose="02020603050405020304" pitchFamily="18" charset="0"/>
                <a:cs typeface="Times New Roman" panose="02020603050405020304" pitchFamily="18" charset="0"/>
              </a:rPr>
              <a:t> </a:t>
            </a:r>
            <a:endParaRPr lang="nl-NL" sz="2400" dirty="0">
              <a:latin typeface="Times New Roman" panose="02020603050405020304" pitchFamily="18" charset="0"/>
              <a:cs typeface="Times New Roman" panose="02020603050405020304" pitchFamily="18" charset="0"/>
            </a:endParaRPr>
          </a:p>
          <a:p>
            <a:pPr marL="109728" indent="0">
              <a:buNone/>
            </a:pPr>
            <a:r>
              <a:rPr lang="en-GB" sz="2000" dirty="0"/>
              <a:t> </a:t>
            </a:r>
          </a:p>
        </p:txBody>
      </p:sp>
    </p:spTree>
    <p:extLst>
      <p:ext uri="{BB962C8B-B14F-4D97-AF65-F5344CB8AC3E}">
        <p14:creationId xmlns:p14="http://schemas.microsoft.com/office/powerpoint/2010/main" xmlns="" val="4456549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B19B0651-EE4F-4900-A07F-96A6BFA9D0F0}" type="slidenum">
              <a:rPr lang="ru-RU" smtClean="0"/>
              <a:pPr/>
              <a:t>36</a:t>
            </a:fld>
            <a:endParaRPr lang="ru-RU"/>
          </a:p>
        </p:txBody>
      </p:sp>
      <p:sp>
        <p:nvSpPr>
          <p:cNvPr id="5" name="Прямоугольник 4"/>
          <p:cNvSpPr/>
          <p:nvPr/>
        </p:nvSpPr>
        <p:spPr>
          <a:xfrm>
            <a:off x="2207568" y="188641"/>
            <a:ext cx="7992888" cy="400110"/>
          </a:xfrm>
          <a:prstGeom prst="rect">
            <a:avLst/>
          </a:prstGeom>
        </p:spPr>
        <p:txBody>
          <a:bodyPr wrap="square">
            <a:spAutoFit/>
          </a:bodyPr>
          <a:lstStyle/>
          <a:p>
            <a:pPr algn="ctr"/>
            <a:r>
              <a:rPr lang="ru-RU" sz="2000" b="1" dirty="0" err="1">
                <a:latin typeface="Arial Narrow" pitchFamily="34" charset="0"/>
              </a:rPr>
              <a:t>Тоқсандық</a:t>
            </a:r>
            <a:r>
              <a:rPr lang="ru-RU" sz="2000" b="1" dirty="0">
                <a:latin typeface="Arial Narrow" pitchFamily="34" charset="0"/>
              </a:rPr>
              <a:t> </a:t>
            </a:r>
            <a:r>
              <a:rPr lang="ru-RU" sz="2000" b="1" dirty="0" err="1">
                <a:latin typeface="Arial Narrow" pitchFamily="34" charset="0"/>
              </a:rPr>
              <a:t>жиынтық</a:t>
            </a:r>
            <a:r>
              <a:rPr lang="ru-RU" sz="2000" b="1" dirty="0">
                <a:latin typeface="Arial Narrow" pitchFamily="34" charset="0"/>
              </a:rPr>
              <a:t> </a:t>
            </a:r>
            <a:r>
              <a:rPr lang="ru-RU" sz="2000" b="1" dirty="0" err="1">
                <a:latin typeface="Arial Narrow" pitchFamily="34" charset="0"/>
              </a:rPr>
              <a:t>бағалауды</a:t>
            </a:r>
            <a:r>
              <a:rPr lang="ru-RU" sz="2000" b="1" dirty="0">
                <a:latin typeface="Arial Narrow" pitchFamily="34" charset="0"/>
              </a:rPr>
              <a:t> </a:t>
            </a:r>
            <a:r>
              <a:rPr lang="ru-RU" sz="2000" b="1" dirty="0" err="1">
                <a:latin typeface="Arial Narrow" pitchFamily="34" charset="0"/>
              </a:rPr>
              <a:t>ұйымдастыру</a:t>
            </a:r>
            <a:r>
              <a:rPr lang="ru-RU" sz="2000" b="1" dirty="0">
                <a:latin typeface="Arial Narrow" pitchFamily="34" charset="0"/>
              </a:rPr>
              <a:t> </a:t>
            </a:r>
            <a:r>
              <a:rPr lang="ru-RU" sz="2000" b="1" dirty="0" err="1">
                <a:latin typeface="Arial Narrow" pitchFamily="34" charset="0"/>
              </a:rPr>
              <a:t>және</a:t>
            </a:r>
            <a:r>
              <a:rPr lang="ru-RU" sz="2000" b="1" dirty="0">
                <a:latin typeface="Arial Narrow" pitchFamily="34" charset="0"/>
              </a:rPr>
              <a:t> </a:t>
            </a:r>
            <a:r>
              <a:rPr lang="ru-RU" sz="2000" b="1" dirty="0" err="1">
                <a:latin typeface="Arial Narrow" pitchFamily="34" charset="0"/>
              </a:rPr>
              <a:t>жоспарлау</a:t>
            </a:r>
            <a:endParaRPr lang="ru-RU" sz="2000" b="1" dirty="0">
              <a:latin typeface="Arial Narrow" pitchFamily="34" charset="0"/>
            </a:endParaRPr>
          </a:p>
        </p:txBody>
      </p:sp>
      <p:graphicFrame>
        <p:nvGraphicFramePr>
          <p:cNvPr id="6" name="Схема 5"/>
          <p:cNvGraphicFramePr/>
          <p:nvPr>
            <p:extLst/>
          </p:nvPr>
        </p:nvGraphicFramePr>
        <p:xfrm>
          <a:off x="2207569" y="1165200"/>
          <a:ext cx="8064896" cy="41360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6935788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title"/>
          </p:nvPr>
        </p:nvSpPr>
        <p:spPr>
          <a:xfrm>
            <a:off x="1631504" y="0"/>
            <a:ext cx="8928992" cy="1020992"/>
          </a:xfrm>
        </p:spPr>
        <p:txBody>
          <a:bodyPr>
            <a:noAutofit/>
          </a:bodyPr>
          <a:lstStyle/>
          <a:p>
            <a:pPr algn="ctr"/>
            <a:r>
              <a:rPr lang="ru-RU" sz="2400" dirty="0">
                <a:effectLst/>
                <a:latin typeface="Times New Roman" panose="02020603050405020304" pitchFamily="18" charset="0"/>
                <a:cs typeface="Times New Roman" panose="02020603050405020304" pitchFamily="18" charset="0"/>
              </a:rPr>
              <a:t>ТОҚСАНДЫҚ ЖИЫНТЫҚ БАҒАЛАУ ТАПСЫРМАЛАРЫН ҚҰРАСТЫРУ АЛГОРИТМІ </a:t>
            </a:r>
          </a:p>
        </p:txBody>
      </p:sp>
      <p:graphicFrame>
        <p:nvGraphicFramePr>
          <p:cNvPr id="10" name="Схема 9"/>
          <p:cNvGraphicFramePr/>
          <p:nvPr>
            <p:extLst/>
          </p:nvPr>
        </p:nvGraphicFramePr>
        <p:xfrm>
          <a:off x="2063552" y="1484784"/>
          <a:ext cx="8496944"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p:cNvSpPr txBox="1"/>
          <p:nvPr/>
        </p:nvSpPr>
        <p:spPr>
          <a:xfrm>
            <a:off x="2351584" y="4509120"/>
            <a:ext cx="1184940" cy="338554"/>
          </a:xfrm>
          <a:prstGeom prst="rect">
            <a:avLst/>
          </a:prstGeom>
          <a:noFill/>
        </p:spPr>
        <p:txBody>
          <a:bodyPr wrap="none" rtlCol="0">
            <a:spAutoFit/>
          </a:bodyPr>
          <a:lstStyle/>
          <a:p>
            <a:r>
              <a:rPr lang="ru-RU" sz="1600" b="1" dirty="0">
                <a:solidFill>
                  <a:srgbClr val="FF0000"/>
                </a:solidFill>
                <a:latin typeface="Times New Roman" panose="02020603050405020304" pitchFamily="18" charset="0"/>
                <a:cs typeface="Times New Roman" panose="02020603050405020304" pitchFamily="18" charset="0"/>
              </a:rPr>
              <a:t>НӘТИЖЕ </a:t>
            </a:r>
            <a:endParaRPr lang="ru-RU"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7392347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FBF750E4-7867-45A6-94BB-B30865F9216B}" type="slidenum">
              <a:rPr lang="ru-RU" smtClean="0"/>
              <a:pPr/>
              <a:t>38</a:t>
            </a:fld>
            <a:endParaRPr lang="ru-RU"/>
          </a:p>
        </p:txBody>
      </p:sp>
      <p:sp>
        <p:nvSpPr>
          <p:cNvPr id="3" name="Заголовок 2"/>
          <p:cNvSpPr>
            <a:spLocks noGrp="1"/>
          </p:cNvSpPr>
          <p:nvPr>
            <p:ph type="title"/>
          </p:nvPr>
        </p:nvSpPr>
        <p:spPr>
          <a:xfrm>
            <a:off x="1536220" y="0"/>
            <a:ext cx="8928992" cy="706090"/>
          </a:xfrm>
        </p:spPr>
        <p:txBody>
          <a:bodyPr>
            <a:normAutofit/>
          </a:bodyPr>
          <a:lstStyle/>
          <a:p>
            <a:pPr algn="ctr"/>
            <a:r>
              <a:rPr lang="kk-KZ" sz="3200" dirty="0">
                <a:effectLst/>
              </a:rPr>
              <a:t>Жиынтық бағалаудың құрылымы</a:t>
            </a:r>
            <a:endParaRPr lang="ru-RU" sz="3200" dirty="0"/>
          </a:p>
        </p:txBody>
      </p:sp>
      <p:graphicFrame>
        <p:nvGraphicFramePr>
          <p:cNvPr id="5" name="Таблица 4"/>
          <p:cNvGraphicFramePr>
            <a:graphicFrameLocks noGrp="1"/>
          </p:cNvGraphicFramePr>
          <p:nvPr>
            <p:extLst/>
          </p:nvPr>
        </p:nvGraphicFramePr>
        <p:xfrm>
          <a:off x="1775520" y="620689"/>
          <a:ext cx="8712968" cy="5869917"/>
        </p:xfrm>
        <a:graphic>
          <a:graphicData uri="http://schemas.openxmlformats.org/drawingml/2006/table">
            <a:tbl>
              <a:tblPr firstRow="1" firstCol="1" bandRow="1">
                <a:tableStyleId>{5C22544A-7EE6-4342-B048-85BDC9FD1C3A}</a:tableStyleId>
              </a:tblPr>
              <a:tblGrid>
                <a:gridCol w="822185"/>
                <a:gridCol w="978015"/>
                <a:gridCol w="1368152"/>
                <a:gridCol w="2667545"/>
                <a:gridCol w="1724943"/>
                <a:gridCol w="576366"/>
                <a:gridCol w="575762"/>
              </a:tblGrid>
              <a:tr h="431913">
                <a:tc>
                  <a:txBody>
                    <a:bodyPr/>
                    <a:lstStyle/>
                    <a:p>
                      <a:pPr algn="ctr">
                        <a:lnSpc>
                          <a:spcPct val="115000"/>
                        </a:lnSpc>
                        <a:spcAft>
                          <a:spcPts val="0"/>
                        </a:spcAft>
                      </a:pPr>
                      <a:r>
                        <a:rPr lang="kk-KZ" sz="1000" dirty="0">
                          <a:solidFill>
                            <a:schemeClr val="tx1"/>
                          </a:solidFill>
                          <a:effectLst/>
                        </a:rPr>
                        <a:t>Тапсырма №</a:t>
                      </a:r>
                      <a:endParaRPr lang="ru-RU" sz="1000" dirty="0">
                        <a:solidFill>
                          <a:schemeClr val="tx1"/>
                        </a:solidFill>
                        <a:effectLst/>
                        <a:latin typeface="Calibri"/>
                        <a:ea typeface="Calibri"/>
                        <a:cs typeface="Times New Roman"/>
                      </a:endParaRPr>
                    </a:p>
                  </a:txBody>
                  <a:tcPr marL="49556" marR="49556" marT="0" marB="0"/>
                </a:tc>
                <a:tc>
                  <a:txBody>
                    <a:bodyPr/>
                    <a:lstStyle/>
                    <a:p>
                      <a:pPr algn="ctr">
                        <a:lnSpc>
                          <a:spcPct val="115000"/>
                        </a:lnSpc>
                        <a:spcAft>
                          <a:spcPts val="0"/>
                        </a:spcAft>
                      </a:pPr>
                      <a:r>
                        <a:rPr lang="kk-KZ" sz="1000" dirty="0">
                          <a:solidFill>
                            <a:schemeClr val="tx1"/>
                          </a:solidFill>
                          <a:effectLst/>
                        </a:rPr>
                        <a:t>Бөлім</a:t>
                      </a:r>
                      <a:endParaRPr lang="ru-RU" sz="1000" dirty="0">
                        <a:solidFill>
                          <a:schemeClr val="tx1"/>
                        </a:solidFill>
                        <a:effectLst/>
                        <a:latin typeface="Calibri"/>
                        <a:ea typeface="Calibri"/>
                        <a:cs typeface="Times New Roman"/>
                      </a:endParaRPr>
                    </a:p>
                  </a:txBody>
                  <a:tcPr marL="49556" marR="49556" marT="0" marB="0"/>
                </a:tc>
                <a:tc>
                  <a:txBody>
                    <a:bodyPr/>
                    <a:lstStyle/>
                    <a:p>
                      <a:pPr algn="ctr">
                        <a:lnSpc>
                          <a:spcPct val="115000"/>
                        </a:lnSpc>
                        <a:spcAft>
                          <a:spcPts val="0"/>
                        </a:spcAft>
                      </a:pPr>
                      <a:r>
                        <a:rPr lang="ru-RU" sz="1000">
                          <a:solidFill>
                            <a:schemeClr val="tx1"/>
                          </a:solidFill>
                          <a:effectLst/>
                        </a:rPr>
                        <a:t>Б</a:t>
                      </a:r>
                      <a:r>
                        <a:rPr lang="kk-KZ" sz="1000">
                          <a:solidFill>
                            <a:schemeClr val="tx1"/>
                          </a:solidFill>
                          <a:effectLst/>
                        </a:rPr>
                        <a:t>өлімше</a:t>
                      </a:r>
                      <a:endParaRPr lang="ru-RU" sz="1000">
                        <a:solidFill>
                          <a:schemeClr val="tx1"/>
                        </a:solidFill>
                        <a:effectLst/>
                        <a:latin typeface="Calibri"/>
                        <a:ea typeface="Calibri"/>
                        <a:cs typeface="Times New Roman"/>
                      </a:endParaRPr>
                    </a:p>
                  </a:txBody>
                  <a:tcPr marL="49556" marR="49556" marT="0" marB="0"/>
                </a:tc>
                <a:tc>
                  <a:txBody>
                    <a:bodyPr/>
                    <a:lstStyle/>
                    <a:p>
                      <a:pPr algn="ctr">
                        <a:lnSpc>
                          <a:spcPct val="115000"/>
                        </a:lnSpc>
                        <a:spcAft>
                          <a:spcPts val="0"/>
                        </a:spcAft>
                      </a:pPr>
                      <a:r>
                        <a:rPr lang="kk-KZ" sz="1000">
                          <a:solidFill>
                            <a:schemeClr val="tx1"/>
                          </a:solidFill>
                          <a:effectLst/>
                        </a:rPr>
                        <a:t>Оқу мақсаттары</a:t>
                      </a:r>
                      <a:endParaRPr lang="ru-RU" sz="1000">
                        <a:solidFill>
                          <a:schemeClr val="tx1"/>
                        </a:solidFill>
                        <a:effectLst/>
                        <a:latin typeface="Calibri"/>
                        <a:ea typeface="Calibri"/>
                        <a:cs typeface="Times New Roman"/>
                      </a:endParaRPr>
                    </a:p>
                  </a:txBody>
                  <a:tcPr marL="49556" marR="49556" marT="0" marB="0"/>
                </a:tc>
                <a:tc>
                  <a:txBody>
                    <a:bodyPr/>
                    <a:lstStyle/>
                    <a:p>
                      <a:pPr algn="ctr">
                        <a:lnSpc>
                          <a:spcPct val="115000"/>
                        </a:lnSpc>
                        <a:spcAft>
                          <a:spcPts val="0"/>
                        </a:spcAft>
                      </a:pPr>
                      <a:r>
                        <a:rPr lang="ru-RU" sz="1000">
                          <a:solidFill>
                            <a:schemeClr val="tx1"/>
                          </a:solidFill>
                          <a:effectLst/>
                        </a:rPr>
                        <a:t>Тапсы</a:t>
                      </a:r>
                      <a:r>
                        <a:rPr lang="kk-KZ" sz="1000">
                          <a:solidFill>
                            <a:schemeClr val="tx1"/>
                          </a:solidFill>
                          <a:effectLst/>
                        </a:rPr>
                        <a:t>р</a:t>
                      </a:r>
                      <a:r>
                        <a:rPr lang="ru-RU" sz="1000">
                          <a:solidFill>
                            <a:schemeClr val="tx1"/>
                          </a:solidFill>
                          <a:effectLst/>
                        </a:rPr>
                        <a:t>ма</a:t>
                      </a:r>
                      <a:r>
                        <a:rPr lang="kk-KZ" sz="1000">
                          <a:solidFill>
                            <a:schemeClr val="tx1"/>
                          </a:solidFill>
                          <a:effectLst/>
                        </a:rPr>
                        <a:t>н</a:t>
                      </a:r>
                      <a:r>
                        <a:rPr lang="ru-RU" sz="1000">
                          <a:solidFill>
                            <a:schemeClr val="tx1"/>
                          </a:solidFill>
                          <a:effectLst/>
                        </a:rPr>
                        <a:t>ың сипаттамасы</a:t>
                      </a:r>
                      <a:endParaRPr lang="ru-RU" sz="1000">
                        <a:solidFill>
                          <a:schemeClr val="tx1"/>
                        </a:solidFill>
                        <a:effectLst/>
                        <a:latin typeface="Calibri"/>
                        <a:ea typeface="Calibri"/>
                        <a:cs typeface="Times New Roman"/>
                      </a:endParaRPr>
                    </a:p>
                  </a:txBody>
                  <a:tcPr marL="49556" marR="49556" marT="51851" marB="51851"/>
                </a:tc>
                <a:tc>
                  <a:txBody>
                    <a:bodyPr/>
                    <a:lstStyle/>
                    <a:p>
                      <a:pPr algn="ctr">
                        <a:lnSpc>
                          <a:spcPct val="115000"/>
                        </a:lnSpc>
                        <a:spcAft>
                          <a:spcPts val="0"/>
                        </a:spcAft>
                      </a:pPr>
                      <a:r>
                        <a:rPr lang="kk-KZ" sz="1000">
                          <a:solidFill>
                            <a:schemeClr val="tx1"/>
                          </a:solidFill>
                          <a:effectLst/>
                        </a:rPr>
                        <a:t>Тапсырма саны</a:t>
                      </a:r>
                      <a:endParaRPr lang="ru-RU" sz="1000">
                        <a:solidFill>
                          <a:schemeClr val="tx1"/>
                        </a:solidFill>
                        <a:effectLst/>
                        <a:latin typeface="Calibri"/>
                        <a:ea typeface="Calibri"/>
                        <a:cs typeface="Times New Roman"/>
                      </a:endParaRPr>
                    </a:p>
                  </a:txBody>
                  <a:tcPr marL="49556" marR="49556" marT="0" marB="0"/>
                </a:tc>
                <a:tc>
                  <a:txBody>
                    <a:bodyPr/>
                    <a:lstStyle/>
                    <a:p>
                      <a:pPr algn="ctr">
                        <a:lnSpc>
                          <a:spcPct val="115000"/>
                        </a:lnSpc>
                        <a:spcAft>
                          <a:spcPts val="0"/>
                        </a:spcAft>
                      </a:pPr>
                      <a:r>
                        <a:rPr lang="kk-KZ" sz="1000">
                          <a:solidFill>
                            <a:schemeClr val="tx1"/>
                          </a:solidFill>
                          <a:effectLst/>
                        </a:rPr>
                        <a:t>Балл саны</a:t>
                      </a:r>
                      <a:endParaRPr lang="ru-RU" sz="1000">
                        <a:solidFill>
                          <a:schemeClr val="tx1"/>
                        </a:solidFill>
                        <a:effectLst/>
                        <a:latin typeface="Calibri"/>
                        <a:ea typeface="Calibri"/>
                        <a:cs typeface="Times New Roman"/>
                      </a:endParaRPr>
                    </a:p>
                  </a:txBody>
                  <a:tcPr marL="49556" marR="49556" marT="0" marB="0"/>
                </a:tc>
              </a:tr>
              <a:tr h="2212379">
                <a:tc>
                  <a:txBody>
                    <a:bodyPr/>
                    <a:lstStyle/>
                    <a:p>
                      <a:pPr algn="just">
                        <a:lnSpc>
                          <a:spcPct val="115000"/>
                        </a:lnSpc>
                        <a:spcAft>
                          <a:spcPts val="0"/>
                        </a:spcAft>
                      </a:pPr>
                      <a:r>
                        <a:rPr lang="ru-RU" sz="1000">
                          <a:solidFill>
                            <a:schemeClr val="tx1"/>
                          </a:solidFill>
                          <a:effectLst/>
                        </a:rPr>
                        <a:t>1</a:t>
                      </a:r>
                      <a:endParaRPr lang="ru-RU" sz="1000">
                        <a:solidFill>
                          <a:schemeClr val="tx1"/>
                        </a:solidFill>
                        <a:effectLst/>
                        <a:latin typeface="Calibri"/>
                        <a:ea typeface="Calibri"/>
                        <a:cs typeface="Times New Roman"/>
                      </a:endParaRPr>
                    </a:p>
                  </a:txBody>
                  <a:tcPr marL="49556" marR="49556" marT="0" marB="0"/>
                </a:tc>
                <a:tc>
                  <a:txBody>
                    <a:bodyPr/>
                    <a:lstStyle/>
                    <a:p>
                      <a:pPr algn="just">
                        <a:lnSpc>
                          <a:spcPct val="115000"/>
                        </a:lnSpc>
                        <a:spcAft>
                          <a:spcPts val="0"/>
                        </a:spcAft>
                      </a:pPr>
                      <a:r>
                        <a:rPr lang="kk-KZ" sz="1000" dirty="0">
                          <a:solidFill>
                            <a:schemeClr val="tx1"/>
                          </a:solidFill>
                          <a:effectLst/>
                        </a:rPr>
                        <a:t>3А бөлім – Сандармен амалдар орындау</a:t>
                      </a:r>
                      <a:endParaRPr lang="ru-RU" sz="1000" dirty="0">
                        <a:solidFill>
                          <a:schemeClr val="tx1"/>
                        </a:solidFill>
                        <a:effectLst/>
                        <a:latin typeface="Calibri"/>
                        <a:ea typeface="Calibri"/>
                        <a:cs typeface="Times New Roman"/>
                      </a:endParaRPr>
                    </a:p>
                  </a:txBody>
                  <a:tcPr marL="49556" marR="49556" marT="0" marB="0"/>
                </a:tc>
                <a:tc>
                  <a:txBody>
                    <a:bodyPr/>
                    <a:lstStyle/>
                    <a:p>
                      <a:pPr marR="71755" algn="just">
                        <a:lnSpc>
                          <a:spcPct val="115000"/>
                        </a:lnSpc>
                        <a:spcAft>
                          <a:spcPts val="0"/>
                        </a:spcAft>
                      </a:pPr>
                      <a:r>
                        <a:rPr lang="kk-KZ" sz="1000" dirty="0">
                          <a:solidFill>
                            <a:schemeClr val="tx1"/>
                          </a:solidFill>
                          <a:effectLst/>
                        </a:rPr>
                        <a:t>1.1 Натурал сандар және 0 саны. Бөлшектер. </a:t>
                      </a:r>
                      <a:endParaRPr lang="ru-RU" sz="1000" dirty="0">
                        <a:solidFill>
                          <a:schemeClr val="tx1"/>
                        </a:solidFill>
                        <a:effectLst/>
                      </a:endParaRPr>
                    </a:p>
                    <a:p>
                      <a:pPr marL="228600" marR="71755" algn="just">
                        <a:lnSpc>
                          <a:spcPct val="115000"/>
                        </a:lnSpc>
                        <a:spcAft>
                          <a:spcPts val="0"/>
                        </a:spcAft>
                      </a:pPr>
                      <a:r>
                        <a:rPr lang="kk-KZ" sz="1000" dirty="0">
                          <a:solidFill>
                            <a:schemeClr val="tx1"/>
                          </a:solidFill>
                          <a:effectLst/>
                        </a:rPr>
                        <a:t> </a:t>
                      </a:r>
                      <a:endParaRPr lang="ru-RU" sz="1000" dirty="0">
                        <a:solidFill>
                          <a:schemeClr val="tx1"/>
                        </a:solidFill>
                        <a:effectLst/>
                      </a:endParaRPr>
                    </a:p>
                    <a:p>
                      <a:pPr>
                        <a:lnSpc>
                          <a:spcPct val="115000"/>
                        </a:lnSpc>
                        <a:spcAft>
                          <a:spcPts val="0"/>
                        </a:spcAft>
                        <a:tabLst>
                          <a:tab pos="344805" algn="l"/>
                        </a:tabLst>
                      </a:pPr>
                      <a:r>
                        <a:rPr lang="kk-KZ" sz="1000" dirty="0">
                          <a:solidFill>
                            <a:schemeClr val="tx1"/>
                          </a:solidFill>
                          <a:effectLst/>
                        </a:rPr>
                        <a:t>1.2 Сандармен амалдарды орындау. </a:t>
                      </a:r>
                      <a:endParaRPr lang="ru-RU" sz="1000" dirty="0">
                        <a:solidFill>
                          <a:schemeClr val="tx1"/>
                        </a:solidFill>
                        <a:effectLst/>
                      </a:endParaRPr>
                    </a:p>
                    <a:p>
                      <a:pPr algn="just">
                        <a:lnSpc>
                          <a:spcPct val="115000"/>
                        </a:lnSpc>
                        <a:spcAft>
                          <a:spcPts val="0"/>
                        </a:spcAft>
                      </a:pPr>
                      <a:r>
                        <a:rPr lang="kk-KZ" sz="1000" dirty="0">
                          <a:solidFill>
                            <a:schemeClr val="tx1"/>
                          </a:solidFill>
                          <a:effectLst/>
                        </a:rPr>
                        <a:t> </a:t>
                      </a:r>
                      <a:endParaRPr lang="ru-RU" sz="1000" dirty="0">
                        <a:solidFill>
                          <a:schemeClr val="tx1"/>
                        </a:solidFill>
                        <a:effectLst/>
                      </a:endParaRPr>
                    </a:p>
                    <a:p>
                      <a:pPr algn="just">
                        <a:lnSpc>
                          <a:spcPct val="115000"/>
                        </a:lnSpc>
                        <a:spcAft>
                          <a:spcPts val="0"/>
                        </a:spcAft>
                      </a:pPr>
                      <a:r>
                        <a:rPr lang="kk-KZ" sz="1000" dirty="0">
                          <a:solidFill>
                            <a:schemeClr val="tx1"/>
                          </a:solidFill>
                          <a:effectLst/>
                        </a:rPr>
                        <a:t> </a:t>
                      </a:r>
                      <a:endParaRPr lang="ru-RU" sz="1000" dirty="0">
                        <a:solidFill>
                          <a:schemeClr val="tx1"/>
                        </a:solidFill>
                        <a:effectLst/>
                      </a:endParaRPr>
                    </a:p>
                    <a:p>
                      <a:pPr algn="just">
                        <a:lnSpc>
                          <a:spcPct val="115000"/>
                        </a:lnSpc>
                        <a:spcAft>
                          <a:spcPts val="0"/>
                        </a:spcAft>
                      </a:pPr>
                      <a:r>
                        <a:rPr lang="kk-KZ" sz="1000" dirty="0">
                          <a:solidFill>
                            <a:schemeClr val="tx1"/>
                          </a:solidFill>
                          <a:effectLst/>
                        </a:rPr>
                        <a:t> </a:t>
                      </a:r>
                      <a:endParaRPr lang="ru-RU" sz="1000" dirty="0">
                        <a:solidFill>
                          <a:schemeClr val="tx1"/>
                        </a:solidFill>
                        <a:effectLst/>
                        <a:latin typeface="Calibri"/>
                        <a:ea typeface="Calibri"/>
                        <a:cs typeface="Times New Roman"/>
                      </a:endParaRPr>
                    </a:p>
                  </a:txBody>
                  <a:tcPr marL="49556" marR="49556" marT="0" marB="0"/>
                </a:tc>
                <a:tc>
                  <a:txBody>
                    <a:bodyPr/>
                    <a:lstStyle/>
                    <a:p>
                      <a:pPr algn="just">
                        <a:lnSpc>
                          <a:spcPct val="115000"/>
                        </a:lnSpc>
                        <a:spcAft>
                          <a:spcPts val="0"/>
                        </a:spcAft>
                      </a:pPr>
                      <a:r>
                        <a:rPr lang="kk-KZ" sz="1000" dirty="0">
                          <a:solidFill>
                            <a:schemeClr val="tx1"/>
                          </a:solidFill>
                          <a:effectLst/>
                        </a:rPr>
                        <a:t>1.1.1.2** Бір таңбалы сандарды/ 11-ден 20-ға дейінгі сандарды салыстыру.</a:t>
                      </a:r>
                      <a:endParaRPr lang="ru-RU" sz="1000" dirty="0">
                        <a:solidFill>
                          <a:schemeClr val="tx1"/>
                        </a:solidFill>
                        <a:effectLst/>
                      </a:endParaRPr>
                    </a:p>
                    <a:p>
                      <a:pPr algn="just">
                        <a:lnSpc>
                          <a:spcPct val="115000"/>
                        </a:lnSpc>
                        <a:spcAft>
                          <a:spcPts val="0"/>
                        </a:spcAft>
                      </a:pPr>
                      <a:r>
                        <a:rPr lang="kk-KZ" sz="1000" dirty="0">
                          <a:solidFill>
                            <a:schemeClr val="tx1"/>
                          </a:solidFill>
                          <a:effectLst/>
                        </a:rPr>
                        <a:t> </a:t>
                      </a:r>
                      <a:endParaRPr lang="ru-RU" sz="1000" dirty="0">
                        <a:solidFill>
                          <a:schemeClr val="tx1"/>
                        </a:solidFill>
                        <a:effectLst/>
                      </a:endParaRPr>
                    </a:p>
                    <a:p>
                      <a:pPr algn="just">
                        <a:lnSpc>
                          <a:spcPct val="115000"/>
                        </a:lnSpc>
                        <a:spcAft>
                          <a:spcPts val="0"/>
                        </a:spcAft>
                      </a:pPr>
                      <a:r>
                        <a:rPr lang="kk-KZ" sz="1000" dirty="0">
                          <a:solidFill>
                            <a:schemeClr val="tx1"/>
                          </a:solidFill>
                          <a:effectLst/>
                        </a:rPr>
                        <a:t> </a:t>
                      </a:r>
                      <a:endParaRPr lang="ru-RU" sz="1000" dirty="0">
                        <a:solidFill>
                          <a:schemeClr val="tx1"/>
                        </a:solidFill>
                        <a:effectLst/>
                      </a:endParaRPr>
                    </a:p>
                    <a:p>
                      <a:pPr algn="just">
                        <a:lnSpc>
                          <a:spcPct val="115000"/>
                        </a:lnSpc>
                        <a:spcAft>
                          <a:spcPts val="0"/>
                        </a:spcAft>
                      </a:pPr>
                      <a:r>
                        <a:rPr lang="kk-KZ" sz="1000" dirty="0">
                          <a:solidFill>
                            <a:schemeClr val="tx1"/>
                          </a:solidFill>
                          <a:effectLst/>
                        </a:rPr>
                        <a:t>1.2.1.6  Екі амалды жақшалы және жақшасыз өрнектерде арифметикалық амалдардың орындалу тәртібін анықтау, олардың мәнін табу.</a:t>
                      </a:r>
                      <a:endParaRPr lang="ru-RU" sz="1000" dirty="0">
                        <a:solidFill>
                          <a:schemeClr val="tx1"/>
                        </a:solidFill>
                        <a:effectLst/>
                      </a:endParaRPr>
                    </a:p>
                    <a:p>
                      <a:pPr algn="just">
                        <a:lnSpc>
                          <a:spcPct val="115000"/>
                        </a:lnSpc>
                        <a:spcAft>
                          <a:spcPts val="0"/>
                        </a:spcAft>
                      </a:pPr>
                      <a:r>
                        <a:rPr lang="kk-KZ" sz="1000" dirty="0">
                          <a:solidFill>
                            <a:schemeClr val="tx1"/>
                          </a:solidFill>
                          <a:effectLst/>
                        </a:rPr>
                        <a:t> </a:t>
                      </a:r>
                      <a:endParaRPr lang="ru-RU" sz="1000" dirty="0">
                        <a:solidFill>
                          <a:schemeClr val="tx1"/>
                        </a:solidFill>
                        <a:effectLst/>
                      </a:endParaRPr>
                    </a:p>
                    <a:p>
                      <a:pPr algn="just">
                        <a:lnSpc>
                          <a:spcPct val="115000"/>
                        </a:lnSpc>
                        <a:spcAft>
                          <a:spcPts val="0"/>
                        </a:spcAft>
                      </a:pPr>
                      <a:r>
                        <a:rPr lang="kk-KZ" sz="1000" dirty="0">
                          <a:solidFill>
                            <a:schemeClr val="tx1"/>
                          </a:solidFill>
                          <a:effectLst/>
                        </a:rPr>
                        <a:t>1.1.2.3 Қосудың ауыстырымдылық қасиетін; 0 және 1-дің қасиетін қолдану.</a:t>
                      </a:r>
                      <a:endParaRPr lang="ru-RU" sz="1000" dirty="0">
                        <a:solidFill>
                          <a:schemeClr val="tx1"/>
                        </a:solidFill>
                        <a:effectLst/>
                        <a:latin typeface="Calibri"/>
                        <a:ea typeface="Calibri"/>
                        <a:cs typeface="Times New Roman"/>
                      </a:endParaRPr>
                    </a:p>
                  </a:txBody>
                  <a:tcPr marL="49556" marR="49556" marT="0" marB="0"/>
                </a:tc>
                <a:tc>
                  <a:txBody>
                    <a:bodyPr/>
                    <a:lstStyle/>
                    <a:p>
                      <a:pPr algn="just">
                        <a:lnSpc>
                          <a:spcPct val="115000"/>
                        </a:lnSpc>
                        <a:spcAft>
                          <a:spcPts val="0"/>
                        </a:spcAft>
                      </a:pPr>
                      <a:r>
                        <a:rPr lang="kk-KZ" sz="1000">
                          <a:solidFill>
                            <a:schemeClr val="tx1"/>
                          </a:solidFill>
                          <a:effectLst/>
                        </a:rPr>
                        <a:t>Білім алушылар қысқа жауапты қажет ететін 3 тапсырманы орындайды.</a:t>
                      </a:r>
                      <a:endParaRPr lang="ru-RU" sz="1000">
                        <a:solidFill>
                          <a:schemeClr val="tx1"/>
                        </a:solidFill>
                        <a:effectLst/>
                        <a:latin typeface="Calibri"/>
                        <a:ea typeface="Calibri"/>
                        <a:cs typeface="Times New Roman"/>
                      </a:endParaRPr>
                    </a:p>
                  </a:txBody>
                  <a:tcPr marL="49556" marR="49556" marT="51851" marB="51851"/>
                </a:tc>
                <a:tc>
                  <a:txBody>
                    <a:bodyPr/>
                    <a:lstStyle/>
                    <a:p>
                      <a:pPr algn="ctr">
                        <a:lnSpc>
                          <a:spcPct val="115000"/>
                        </a:lnSpc>
                        <a:spcAft>
                          <a:spcPts val="0"/>
                        </a:spcAft>
                      </a:pPr>
                      <a:r>
                        <a:rPr lang="ru-RU" sz="1000">
                          <a:solidFill>
                            <a:schemeClr val="tx1"/>
                          </a:solidFill>
                          <a:effectLst/>
                        </a:rPr>
                        <a:t>3</a:t>
                      </a:r>
                      <a:endParaRPr lang="ru-RU" sz="1000">
                        <a:solidFill>
                          <a:schemeClr val="tx1"/>
                        </a:solidFill>
                        <a:effectLst/>
                        <a:latin typeface="Calibri"/>
                        <a:ea typeface="Calibri"/>
                        <a:cs typeface="Times New Roman"/>
                      </a:endParaRPr>
                    </a:p>
                  </a:txBody>
                  <a:tcPr marL="49556" marR="49556" marT="0" marB="0"/>
                </a:tc>
                <a:tc>
                  <a:txBody>
                    <a:bodyPr/>
                    <a:lstStyle/>
                    <a:p>
                      <a:pPr algn="ctr">
                        <a:lnSpc>
                          <a:spcPct val="115000"/>
                        </a:lnSpc>
                        <a:spcAft>
                          <a:spcPts val="0"/>
                        </a:spcAft>
                      </a:pPr>
                      <a:r>
                        <a:rPr lang="ru-RU" sz="1000">
                          <a:solidFill>
                            <a:schemeClr val="tx1"/>
                          </a:solidFill>
                          <a:effectLst/>
                        </a:rPr>
                        <a:t>10</a:t>
                      </a:r>
                      <a:endParaRPr lang="ru-RU" sz="1000">
                        <a:solidFill>
                          <a:schemeClr val="tx1"/>
                        </a:solidFill>
                        <a:effectLst/>
                        <a:latin typeface="Calibri"/>
                        <a:ea typeface="Calibri"/>
                        <a:cs typeface="Times New Roman"/>
                      </a:endParaRPr>
                    </a:p>
                  </a:txBody>
                  <a:tcPr marL="49556" marR="49556" marT="0" marB="0"/>
                </a:tc>
              </a:tr>
              <a:tr h="1379158">
                <a:tc>
                  <a:txBody>
                    <a:bodyPr/>
                    <a:lstStyle/>
                    <a:p>
                      <a:pPr algn="just">
                        <a:lnSpc>
                          <a:spcPct val="115000"/>
                        </a:lnSpc>
                        <a:spcAft>
                          <a:spcPts val="0"/>
                        </a:spcAft>
                      </a:pPr>
                      <a:r>
                        <a:rPr lang="ru-RU" sz="1000">
                          <a:solidFill>
                            <a:schemeClr val="tx1"/>
                          </a:solidFill>
                          <a:effectLst/>
                        </a:rPr>
                        <a:t>2</a:t>
                      </a:r>
                      <a:endParaRPr lang="ru-RU" sz="1000">
                        <a:solidFill>
                          <a:schemeClr val="tx1"/>
                        </a:solidFill>
                        <a:effectLst/>
                        <a:latin typeface="Calibri"/>
                        <a:ea typeface="Calibri"/>
                        <a:cs typeface="Times New Roman"/>
                      </a:endParaRPr>
                    </a:p>
                  </a:txBody>
                  <a:tcPr marL="49556" marR="49556" marT="0" marB="0"/>
                </a:tc>
                <a:tc>
                  <a:txBody>
                    <a:bodyPr/>
                    <a:lstStyle/>
                    <a:p>
                      <a:pPr algn="just">
                        <a:lnSpc>
                          <a:spcPct val="115000"/>
                        </a:lnSpc>
                        <a:spcAft>
                          <a:spcPts val="0"/>
                        </a:spcAft>
                      </a:pPr>
                      <a:r>
                        <a:rPr lang="kk-KZ" sz="1000">
                          <a:solidFill>
                            <a:schemeClr val="tx1"/>
                          </a:solidFill>
                          <a:effectLst/>
                        </a:rPr>
                        <a:t>3В бөлім –Шамалар.</a:t>
                      </a:r>
                      <a:endParaRPr lang="ru-RU" sz="1000">
                        <a:solidFill>
                          <a:schemeClr val="tx1"/>
                        </a:solidFill>
                        <a:effectLst/>
                      </a:endParaRPr>
                    </a:p>
                    <a:p>
                      <a:pPr algn="just">
                        <a:lnSpc>
                          <a:spcPct val="115000"/>
                        </a:lnSpc>
                        <a:spcAft>
                          <a:spcPts val="0"/>
                        </a:spcAft>
                      </a:pPr>
                      <a:r>
                        <a:rPr lang="kk-KZ" sz="1000">
                          <a:solidFill>
                            <a:schemeClr val="tx1"/>
                          </a:solidFill>
                          <a:effectLst/>
                        </a:rPr>
                        <a:t>Уақытты бағдарлау </a:t>
                      </a:r>
                      <a:endParaRPr lang="ru-RU" sz="1000">
                        <a:solidFill>
                          <a:schemeClr val="tx1"/>
                        </a:solidFill>
                        <a:effectLst/>
                        <a:latin typeface="Calibri"/>
                        <a:ea typeface="Calibri"/>
                        <a:cs typeface="Times New Roman"/>
                      </a:endParaRPr>
                    </a:p>
                  </a:txBody>
                  <a:tcPr marL="49556" marR="49556" marT="0" marB="0"/>
                </a:tc>
                <a:tc>
                  <a:txBody>
                    <a:bodyPr/>
                    <a:lstStyle/>
                    <a:p>
                      <a:pPr algn="just">
                        <a:lnSpc>
                          <a:spcPct val="115000"/>
                        </a:lnSpc>
                        <a:spcAft>
                          <a:spcPts val="0"/>
                        </a:spcAft>
                      </a:pPr>
                      <a:r>
                        <a:rPr lang="kk-KZ" sz="1000">
                          <a:solidFill>
                            <a:schemeClr val="tx1"/>
                          </a:solidFill>
                          <a:effectLst/>
                        </a:rPr>
                        <a:t>1.3 Шамалар және олардың өлшем бірліктері. </a:t>
                      </a:r>
                      <a:endParaRPr lang="ru-RU" sz="1000">
                        <a:solidFill>
                          <a:schemeClr val="tx1"/>
                        </a:solidFill>
                        <a:effectLst/>
                        <a:latin typeface="Calibri"/>
                        <a:ea typeface="Calibri"/>
                        <a:cs typeface="Times New Roman"/>
                      </a:endParaRPr>
                    </a:p>
                  </a:txBody>
                  <a:tcPr marL="49556" marR="49556" marT="0" marB="0"/>
                </a:tc>
                <a:tc>
                  <a:txBody>
                    <a:bodyPr/>
                    <a:lstStyle/>
                    <a:p>
                      <a:pPr algn="just">
                        <a:lnSpc>
                          <a:spcPct val="115000"/>
                        </a:lnSpc>
                        <a:spcAft>
                          <a:spcPts val="0"/>
                        </a:spcAft>
                      </a:pPr>
                      <a:r>
                        <a:rPr lang="kk-KZ" sz="1000" dirty="0">
                          <a:solidFill>
                            <a:schemeClr val="tx1"/>
                          </a:solidFill>
                          <a:effectLst/>
                        </a:rPr>
                        <a:t>1.1.3.5 Циферблат бойынша уақытты анықтау: сағат/ уақытты бағдарлау: минут, сағат, күн, апта, ай.</a:t>
                      </a:r>
                      <a:endParaRPr lang="ru-RU" sz="1000" dirty="0">
                        <a:solidFill>
                          <a:schemeClr val="tx1"/>
                        </a:solidFill>
                        <a:effectLst/>
                        <a:latin typeface="Calibri"/>
                        <a:ea typeface="Calibri"/>
                        <a:cs typeface="Times New Roman"/>
                      </a:endParaRPr>
                    </a:p>
                  </a:txBody>
                  <a:tcPr marL="49556" marR="49556" marT="0" marB="0"/>
                </a:tc>
                <a:tc>
                  <a:txBody>
                    <a:bodyPr/>
                    <a:lstStyle/>
                    <a:p>
                      <a:pPr algn="just">
                        <a:lnSpc>
                          <a:spcPct val="115000"/>
                        </a:lnSpc>
                        <a:spcAft>
                          <a:spcPts val="0"/>
                        </a:spcAft>
                      </a:pPr>
                      <a:r>
                        <a:rPr lang="kk-KZ" sz="1000" dirty="0">
                          <a:solidFill>
                            <a:schemeClr val="tx1"/>
                          </a:solidFill>
                          <a:effectLst/>
                        </a:rPr>
                        <a:t>Білім алушылар қысқа жауапты қажет ететін 1 тапсырманы, толық жауапты қажет ететін 1 тапсырманы орындайды. </a:t>
                      </a:r>
                      <a:endParaRPr lang="ru-RU" sz="1000" dirty="0">
                        <a:solidFill>
                          <a:schemeClr val="tx1"/>
                        </a:solidFill>
                        <a:effectLst/>
                        <a:latin typeface="Calibri"/>
                        <a:ea typeface="Calibri"/>
                        <a:cs typeface="Times New Roman"/>
                      </a:endParaRPr>
                    </a:p>
                  </a:txBody>
                  <a:tcPr marL="49556" marR="49556" marT="51851" marB="51851"/>
                </a:tc>
                <a:tc>
                  <a:txBody>
                    <a:bodyPr/>
                    <a:lstStyle/>
                    <a:p>
                      <a:pPr algn="ctr">
                        <a:lnSpc>
                          <a:spcPct val="115000"/>
                        </a:lnSpc>
                        <a:spcAft>
                          <a:spcPts val="0"/>
                        </a:spcAft>
                      </a:pPr>
                      <a:r>
                        <a:rPr lang="ru-RU" sz="1000">
                          <a:solidFill>
                            <a:schemeClr val="tx1"/>
                          </a:solidFill>
                          <a:effectLst/>
                        </a:rPr>
                        <a:t>2</a:t>
                      </a:r>
                      <a:endParaRPr lang="ru-RU" sz="1000">
                        <a:solidFill>
                          <a:schemeClr val="tx1"/>
                        </a:solidFill>
                        <a:effectLst/>
                        <a:latin typeface="Calibri"/>
                        <a:ea typeface="Calibri"/>
                        <a:cs typeface="Times New Roman"/>
                      </a:endParaRPr>
                    </a:p>
                  </a:txBody>
                  <a:tcPr marL="49556" marR="49556" marT="0" marB="0"/>
                </a:tc>
                <a:tc>
                  <a:txBody>
                    <a:bodyPr/>
                    <a:lstStyle/>
                    <a:p>
                      <a:pPr algn="ctr">
                        <a:lnSpc>
                          <a:spcPct val="115000"/>
                        </a:lnSpc>
                        <a:spcAft>
                          <a:spcPts val="0"/>
                        </a:spcAft>
                      </a:pPr>
                      <a:r>
                        <a:rPr lang="ru-RU" sz="1000">
                          <a:solidFill>
                            <a:schemeClr val="tx1"/>
                          </a:solidFill>
                          <a:effectLst/>
                        </a:rPr>
                        <a:t>3</a:t>
                      </a:r>
                      <a:endParaRPr lang="ru-RU" sz="1000">
                        <a:solidFill>
                          <a:schemeClr val="tx1"/>
                        </a:solidFill>
                        <a:effectLst/>
                        <a:latin typeface="Calibri"/>
                        <a:ea typeface="Calibri"/>
                        <a:cs typeface="Times New Roman"/>
                      </a:endParaRPr>
                    </a:p>
                  </a:txBody>
                  <a:tcPr marL="49556" marR="49556" marT="0" marB="0"/>
                </a:tc>
              </a:tr>
              <a:tr h="1737191">
                <a:tc>
                  <a:txBody>
                    <a:bodyPr/>
                    <a:lstStyle/>
                    <a:p>
                      <a:pPr algn="just">
                        <a:lnSpc>
                          <a:spcPct val="115000"/>
                        </a:lnSpc>
                        <a:spcAft>
                          <a:spcPts val="0"/>
                        </a:spcAft>
                      </a:pPr>
                      <a:r>
                        <a:rPr lang="ru-RU" sz="1000">
                          <a:solidFill>
                            <a:schemeClr val="tx1"/>
                          </a:solidFill>
                          <a:effectLst/>
                        </a:rPr>
                        <a:t>3</a:t>
                      </a:r>
                      <a:endParaRPr lang="ru-RU" sz="1000">
                        <a:solidFill>
                          <a:schemeClr val="tx1"/>
                        </a:solidFill>
                        <a:effectLst/>
                        <a:latin typeface="Calibri"/>
                        <a:ea typeface="Calibri"/>
                        <a:cs typeface="Times New Roman"/>
                      </a:endParaRPr>
                    </a:p>
                  </a:txBody>
                  <a:tcPr marL="49556" marR="49556" marT="0" marB="0"/>
                </a:tc>
                <a:tc>
                  <a:txBody>
                    <a:bodyPr/>
                    <a:lstStyle/>
                    <a:p>
                      <a:pPr algn="just">
                        <a:lnSpc>
                          <a:spcPct val="115000"/>
                        </a:lnSpc>
                        <a:spcAft>
                          <a:spcPts val="0"/>
                        </a:spcAft>
                      </a:pPr>
                      <a:r>
                        <a:rPr lang="kk-KZ" sz="1000">
                          <a:solidFill>
                            <a:schemeClr val="tx1"/>
                          </a:solidFill>
                          <a:effectLst/>
                        </a:rPr>
                        <a:t>3С бөлім –  Теңдік және теңсіздік. Теңдеу </a:t>
                      </a:r>
                      <a:endParaRPr lang="ru-RU" sz="1000">
                        <a:solidFill>
                          <a:schemeClr val="tx1"/>
                        </a:solidFill>
                        <a:effectLst/>
                        <a:latin typeface="Calibri"/>
                        <a:ea typeface="Calibri"/>
                        <a:cs typeface="Times New Roman"/>
                      </a:endParaRPr>
                    </a:p>
                  </a:txBody>
                  <a:tcPr marL="49556" marR="49556" marT="0" marB="0"/>
                </a:tc>
                <a:tc>
                  <a:txBody>
                    <a:bodyPr/>
                    <a:lstStyle/>
                    <a:p>
                      <a:pPr algn="just">
                        <a:lnSpc>
                          <a:spcPct val="115000"/>
                        </a:lnSpc>
                        <a:spcAft>
                          <a:spcPts val="0"/>
                        </a:spcAft>
                      </a:pPr>
                      <a:r>
                        <a:rPr lang="kk-KZ" sz="1000">
                          <a:solidFill>
                            <a:schemeClr val="tx1"/>
                          </a:solidFill>
                          <a:effectLst/>
                        </a:rPr>
                        <a:t>2.1 Санды және әріпті өрнектер. </a:t>
                      </a:r>
                      <a:endParaRPr lang="ru-RU" sz="1000">
                        <a:solidFill>
                          <a:schemeClr val="tx1"/>
                        </a:solidFill>
                        <a:effectLst/>
                      </a:endParaRPr>
                    </a:p>
                    <a:p>
                      <a:pPr algn="just">
                        <a:lnSpc>
                          <a:spcPct val="115000"/>
                        </a:lnSpc>
                        <a:spcAft>
                          <a:spcPts val="0"/>
                        </a:spcAft>
                      </a:pPr>
                      <a:r>
                        <a:rPr lang="ru-RU" sz="1000">
                          <a:solidFill>
                            <a:schemeClr val="tx1"/>
                          </a:solidFill>
                          <a:effectLst/>
                        </a:rPr>
                        <a:t> </a:t>
                      </a:r>
                    </a:p>
                    <a:p>
                      <a:pPr algn="just">
                        <a:lnSpc>
                          <a:spcPct val="115000"/>
                        </a:lnSpc>
                        <a:spcAft>
                          <a:spcPts val="0"/>
                        </a:spcAft>
                      </a:pPr>
                      <a:r>
                        <a:rPr lang="ru-RU" sz="1000">
                          <a:solidFill>
                            <a:schemeClr val="tx1"/>
                          </a:solidFill>
                          <a:effectLst/>
                        </a:rPr>
                        <a:t> </a:t>
                      </a:r>
                    </a:p>
                    <a:p>
                      <a:pPr algn="just">
                        <a:lnSpc>
                          <a:spcPct val="115000"/>
                        </a:lnSpc>
                        <a:spcAft>
                          <a:spcPts val="0"/>
                        </a:spcAft>
                      </a:pPr>
                      <a:r>
                        <a:rPr lang="ru-RU" sz="1000">
                          <a:solidFill>
                            <a:schemeClr val="tx1"/>
                          </a:solidFill>
                          <a:effectLst/>
                        </a:rPr>
                        <a:t> </a:t>
                      </a:r>
                    </a:p>
                    <a:p>
                      <a:pPr algn="just">
                        <a:lnSpc>
                          <a:spcPct val="115000"/>
                        </a:lnSpc>
                        <a:spcAft>
                          <a:spcPts val="0"/>
                        </a:spcAft>
                      </a:pPr>
                      <a:r>
                        <a:rPr lang="ru-RU" sz="1000">
                          <a:solidFill>
                            <a:schemeClr val="tx1"/>
                          </a:solidFill>
                          <a:effectLst/>
                        </a:rPr>
                        <a:t> </a:t>
                      </a:r>
                    </a:p>
                    <a:p>
                      <a:pPr algn="just">
                        <a:lnSpc>
                          <a:spcPct val="115000"/>
                        </a:lnSpc>
                        <a:spcAft>
                          <a:spcPts val="0"/>
                        </a:spcAft>
                      </a:pPr>
                      <a:r>
                        <a:rPr lang="kk-KZ" sz="1000">
                          <a:solidFill>
                            <a:schemeClr val="tx1"/>
                          </a:solidFill>
                          <a:effectLst/>
                        </a:rPr>
                        <a:t>5.1 Есептер және математикалық модель.</a:t>
                      </a:r>
                      <a:endParaRPr lang="ru-RU" sz="1000">
                        <a:solidFill>
                          <a:schemeClr val="tx1"/>
                        </a:solidFill>
                        <a:effectLst/>
                        <a:latin typeface="Calibri"/>
                        <a:ea typeface="Calibri"/>
                        <a:cs typeface="Times New Roman"/>
                      </a:endParaRPr>
                    </a:p>
                  </a:txBody>
                  <a:tcPr marL="49556" marR="49556" marT="0" marB="0"/>
                </a:tc>
                <a:tc>
                  <a:txBody>
                    <a:bodyPr/>
                    <a:lstStyle/>
                    <a:p>
                      <a:pPr algn="just">
                        <a:lnSpc>
                          <a:spcPct val="115000"/>
                        </a:lnSpc>
                        <a:spcAft>
                          <a:spcPts val="0"/>
                        </a:spcAft>
                      </a:pPr>
                      <a:r>
                        <a:rPr lang="kk-KZ" sz="1000">
                          <a:solidFill>
                            <a:schemeClr val="tx1"/>
                          </a:solidFill>
                          <a:effectLst/>
                        </a:rPr>
                        <a:t>1.2.1.2  Әріптің берілген мәніндегі  бір амалды әріпті өрнектің мәнін табу.</a:t>
                      </a:r>
                      <a:endParaRPr lang="ru-RU" sz="1000">
                        <a:solidFill>
                          <a:schemeClr val="tx1"/>
                        </a:solidFill>
                        <a:effectLst/>
                      </a:endParaRPr>
                    </a:p>
                    <a:p>
                      <a:pPr algn="just">
                        <a:lnSpc>
                          <a:spcPct val="115000"/>
                        </a:lnSpc>
                        <a:spcAft>
                          <a:spcPts val="0"/>
                        </a:spcAft>
                      </a:pPr>
                      <a:r>
                        <a:rPr lang="kk-KZ" sz="1000">
                          <a:solidFill>
                            <a:schemeClr val="tx1"/>
                          </a:solidFill>
                          <a:effectLst/>
                        </a:rPr>
                        <a:t> </a:t>
                      </a:r>
                      <a:endParaRPr lang="ru-RU" sz="1000">
                        <a:solidFill>
                          <a:schemeClr val="tx1"/>
                        </a:solidFill>
                        <a:effectLst/>
                      </a:endParaRPr>
                    </a:p>
                    <a:p>
                      <a:pPr algn="just">
                        <a:lnSpc>
                          <a:spcPct val="115000"/>
                        </a:lnSpc>
                        <a:spcAft>
                          <a:spcPts val="0"/>
                        </a:spcAft>
                      </a:pPr>
                      <a:r>
                        <a:rPr lang="kk-KZ" sz="1000">
                          <a:solidFill>
                            <a:schemeClr val="tx1"/>
                          </a:solidFill>
                          <a:effectLst/>
                        </a:rPr>
                        <a:t>1.2.1.5 Жақшасыз әріпті, санды өрнектерді салыстыру.</a:t>
                      </a:r>
                      <a:endParaRPr lang="ru-RU" sz="1000">
                        <a:solidFill>
                          <a:schemeClr val="tx1"/>
                        </a:solidFill>
                        <a:effectLst/>
                      </a:endParaRPr>
                    </a:p>
                    <a:p>
                      <a:pPr algn="just">
                        <a:lnSpc>
                          <a:spcPct val="115000"/>
                        </a:lnSpc>
                        <a:spcAft>
                          <a:spcPts val="0"/>
                        </a:spcAft>
                      </a:pPr>
                      <a:r>
                        <a:rPr lang="kk-KZ" sz="1000">
                          <a:solidFill>
                            <a:schemeClr val="tx1"/>
                          </a:solidFill>
                          <a:effectLst/>
                        </a:rPr>
                        <a:t> </a:t>
                      </a:r>
                      <a:endParaRPr lang="ru-RU" sz="1000">
                        <a:solidFill>
                          <a:schemeClr val="tx1"/>
                        </a:solidFill>
                        <a:effectLst/>
                      </a:endParaRPr>
                    </a:p>
                    <a:p>
                      <a:pPr algn="just">
                        <a:lnSpc>
                          <a:spcPct val="115000"/>
                        </a:lnSpc>
                        <a:spcAft>
                          <a:spcPts val="0"/>
                        </a:spcAft>
                      </a:pPr>
                      <a:r>
                        <a:rPr lang="kk-KZ" sz="1000">
                          <a:solidFill>
                            <a:schemeClr val="tx1"/>
                          </a:solidFill>
                          <a:effectLst/>
                        </a:rPr>
                        <a:t>1.5.1.3** Қосындыны және қалдықты табуға берілген  есептерді талдау және шығару, кері есеп құрастыру және шығару.</a:t>
                      </a:r>
                      <a:endParaRPr lang="ru-RU" sz="1000">
                        <a:solidFill>
                          <a:schemeClr val="tx1"/>
                        </a:solidFill>
                        <a:effectLst/>
                        <a:latin typeface="Calibri"/>
                        <a:ea typeface="Calibri"/>
                        <a:cs typeface="Times New Roman"/>
                      </a:endParaRPr>
                    </a:p>
                  </a:txBody>
                  <a:tcPr marL="49556" marR="49556" marT="0" marB="0"/>
                </a:tc>
                <a:tc>
                  <a:txBody>
                    <a:bodyPr/>
                    <a:lstStyle/>
                    <a:p>
                      <a:pPr algn="just">
                        <a:lnSpc>
                          <a:spcPct val="115000"/>
                        </a:lnSpc>
                        <a:spcAft>
                          <a:spcPts val="0"/>
                        </a:spcAft>
                      </a:pPr>
                      <a:r>
                        <a:rPr lang="kk-KZ" sz="1000" dirty="0">
                          <a:solidFill>
                            <a:schemeClr val="tx1"/>
                          </a:solidFill>
                          <a:effectLst/>
                        </a:rPr>
                        <a:t>Білім алушылар қысқа жауапты қажет ететін 2 тапсырманы және толық жауапты қажет ететін 1 тапсырманы орындайды. </a:t>
                      </a:r>
                      <a:endParaRPr lang="ru-RU" sz="1000" dirty="0">
                        <a:solidFill>
                          <a:schemeClr val="tx1"/>
                        </a:solidFill>
                        <a:effectLst/>
                        <a:latin typeface="Calibri"/>
                        <a:ea typeface="Calibri"/>
                        <a:cs typeface="Times New Roman"/>
                      </a:endParaRPr>
                    </a:p>
                  </a:txBody>
                  <a:tcPr marL="49556" marR="49556" marT="51851" marB="51851"/>
                </a:tc>
                <a:tc>
                  <a:txBody>
                    <a:bodyPr/>
                    <a:lstStyle/>
                    <a:p>
                      <a:pPr algn="ctr">
                        <a:lnSpc>
                          <a:spcPct val="115000"/>
                        </a:lnSpc>
                        <a:spcAft>
                          <a:spcPts val="0"/>
                        </a:spcAft>
                      </a:pPr>
                      <a:r>
                        <a:rPr lang="ru-RU" sz="1000" dirty="0">
                          <a:solidFill>
                            <a:schemeClr val="tx1"/>
                          </a:solidFill>
                          <a:effectLst/>
                        </a:rPr>
                        <a:t>3</a:t>
                      </a:r>
                      <a:endParaRPr lang="ru-RU" sz="1000" dirty="0">
                        <a:solidFill>
                          <a:schemeClr val="tx1"/>
                        </a:solidFill>
                        <a:effectLst/>
                        <a:latin typeface="Calibri"/>
                        <a:ea typeface="Calibri"/>
                        <a:cs typeface="Times New Roman"/>
                      </a:endParaRPr>
                    </a:p>
                  </a:txBody>
                  <a:tcPr marL="49556" marR="49556" marT="0" marB="0"/>
                </a:tc>
                <a:tc>
                  <a:txBody>
                    <a:bodyPr/>
                    <a:lstStyle/>
                    <a:p>
                      <a:pPr algn="ctr">
                        <a:lnSpc>
                          <a:spcPct val="115000"/>
                        </a:lnSpc>
                        <a:spcAft>
                          <a:spcPts val="0"/>
                        </a:spcAft>
                      </a:pPr>
                      <a:r>
                        <a:rPr lang="ru-RU" sz="1000" dirty="0">
                          <a:solidFill>
                            <a:schemeClr val="tx1"/>
                          </a:solidFill>
                          <a:effectLst/>
                        </a:rPr>
                        <a:t>7</a:t>
                      </a:r>
                      <a:endParaRPr lang="ru-RU" sz="1000" dirty="0">
                        <a:solidFill>
                          <a:schemeClr val="tx1"/>
                        </a:solidFill>
                        <a:effectLst/>
                        <a:latin typeface="Calibri"/>
                        <a:ea typeface="Calibri"/>
                        <a:cs typeface="Times New Roman"/>
                      </a:endParaRPr>
                    </a:p>
                  </a:txBody>
                  <a:tcPr marL="49556" marR="49556" marT="0" marB="0"/>
                </a:tc>
              </a:tr>
            </a:tbl>
          </a:graphicData>
        </a:graphic>
      </p:graphicFrame>
    </p:spTree>
    <p:extLst>
      <p:ext uri="{BB962C8B-B14F-4D97-AF65-F5344CB8AC3E}">
        <p14:creationId xmlns:p14="http://schemas.microsoft.com/office/powerpoint/2010/main" xmlns="" val="30845431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FBF750E4-7867-45A6-94BB-B30865F9216B}" type="slidenum">
              <a:rPr lang="ru-RU" smtClean="0"/>
              <a:pPr/>
              <a:t>39</a:t>
            </a:fld>
            <a:endParaRPr lang="ru-RU"/>
          </a:p>
        </p:txBody>
      </p:sp>
      <p:graphicFrame>
        <p:nvGraphicFramePr>
          <p:cNvPr id="6" name="Таблица 5"/>
          <p:cNvGraphicFramePr>
            <a:graphicFrameLocks noGrp="1"/>
          </p:cNvGraphicFramePr>
          <p:nvPr>
            <p:extLst/>
          </p:nvPr>
        </p:nvGraphicFramePr>
        <p:xfrm>
          <a:off x="1703513" y="620689"/>
          <a:ext cx="8856985" cy="1205311"/>
        </p:xfrm>
        <a:graphic>
          <a:graphicData uri="http://schemas.openxmlformats.org/drawingml/2006/table">
            <a:tbl>
              <a:tblPr firstRow="1" firstCol="1" bandRow="1">
                <a:tableStyleId>{5C22544A-7EE6-4342-B048-85BDC9FD1C3A}</a:tableStyleId>
              </a:tblPr>
              <a:tblGrid>
                <a:gridCol w="969817"/>
                <a:gridCol w="4075453"/>
                <a:gridCol w="1024416"/>
                <a:gridCol w="2787299"/>
              </a:tblGrid>
              <a:tr h="364063">
                <a:tc>
                  <a:txBody>
                    <a:bodyPr/>
                    <a:lstStyle/>
                    <a:p>
                      <a:pPr algn="ctr">
                        <a:lnSpc>
                          <a:spcPct val="115000"/>
                        </a:lnSpc>
                        <a:spcAft>
                          <a:spcPts val="0"/>
                        </a:spcAft>
                      </a:pPr>
                      <a:r>
                        <a:rPr lang="kk-KZ" sz="1200" dirty="0">
                          <a:effectLst/>
                        </a:rPr>
                        <a:t>Сұрақ </a:t>
                      </a:r>
                      <a:r>
                        <a:rPr lang="ru-RU" sz="1200" dirty="0">
                          <a:effectLst/>
                        </a:rPr>
                        <a:t>№ </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kk-KZ" sz="1200" dirty="0">
                          <a:effectLst/>
                        </a:rPr>
                        <a:t>Жауап</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200">
                          <a:effectLst/>
                        </a:rPr>
                        <a:t>Балл</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kk-KZ" sz="1200">
                          <a:effectLst/>
                        </a:rPr>
                        <a:t>Қосымша ақпарат </a:t>
                      </a:r>
                      <a:endParaRPr lang="ru-RU" sz="1100">
                        <a:effectLst/>
                        <a:latin typeface="Calibri"/>
                        <a:ea typeface="Calibri"/>
                        <a:cs typeface="Times New Roman"/>
                      </a:endParaRPr>
                    </a:p>
                  </a:txBody>
                  <a:tcPr marL="68580" marR="68580" marT="0" marB="0"/>
                </a:tc>
              </a:tr>
              <a:tr h="179014">
                <a:tc>
                  <a:txBody>
                    <a:bodyPr/>
                    <a:lstStyle/>
                    <a:p>
                      <a:pPr algn="ctr">
                        <a:lnSpc>
                          <a:spcPct val="115000"/>
                        </a:lnSpc>
                        <a:spcAft>
                          <a:spcPts val="0"/>
                        </a:spcAft>
                      </a:pPr>
                      <a:r>
                        <a:rPr lang="ru-RU" sz="1200">
                          <a:effectLst/>
                        </a:rPr>
                        <a:t>1</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200">
                          <a:effectLst/>
                        </a:rPr>
                        <a:t>А</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effectLst/>
                        </a:rPr>
                        <a:t>1</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200">
                          <a:effectLst/>
                        </a:rPr>
                        <a:t> </a:t>
                      </a:r>
                      <a:endParaRPr lang="ru-RU" sz="1100">
                        <a:effectLst/>
                        <a:latin typeface="Calibri"/>
                        <a:ea typeface="Calibri"/>
                        <a:cs typeface="Times New Roman"/>
                      </a:endParaRPr>
                    </a:p>
                  </a:txBody>
                  <a:tcPr marL="68580" marR="68580" marT="0" marB="0"/>
                </a:tc>
              </a:tr>
              <a:tr h="179014">
                <a:tc>
                  <a:txBody>
                    <a:bodyPr/>
                    <a:lstStyle/>
                    <a:p>
                      <a:pPr algn="ctr">
                        <a:lnSpc>
                          <a:spcPct val="115000"/>
                        </a:lnSpc>
                        <a:spcAft>
                          <a:spcPts val="0"/>
                        </a:spcAft>
                      </a:pPr>
                      <a:r>
                        <a:rPr lang="ru-RU" sz="1200">
                          <a:effectLst/>
                        </a:rPr>
                        <a:t>2</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200">
                          <a:effectLst/>
                        </a:rPr>
                        <a:t>С</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200">
                          <a:effectLst/>
                        </a:rPr>
                        <a:t>1</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200">
                          <a:effectLst/>
                        </a:rPr>
                        <a:t> </a:t>
                      </a:r>
                      <a:endParaRPr lang="ru-RU" sz="1100">
                        <a:effectLst/>
                        <a:latin typeface="Calibri"/>
                        <a:ea typeface="Calibri"/>
                        <a:cs typeface="Times New Roman"/>
                      </a:endParaRPr>
                    </a:p>
                  </a:txBody>
                  <a:tcPr marL="68580" marR="68580" marT="0" marB="0"/>
                </a:tc>
              </a:tr>
              <a:tr h="179014">
                <a:tc>
                  <a:txBody>
                    <a:bodyPr/>
                    <a:lstStyle/>
                    <a:p>
                      <a:pPr algn="ctr">
                        <a:lnSpc>
                          <a:spcPct val="115000"/>
                        </a:lnSpc>
                        <a:spcAft>
                          <a:spcPts val="0"/>
                        </a:spcAft>
                      </a:pPr>
                      <a:r>
                        <a:rPr lang="ru-RU" sz="1200">
                          <a:effectLst/>
                        </a:rPr>
                        <a:t>3</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200">
                          <a:effectLst/>
                        </a:rPr>
                        <a:t> </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200">
                          <a:effectLst/>
                        </a:rPr>
                        <a:t> </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200">
                          <a:effectLst/>
                        </a:rPr>
                        <a:t> </a:t>
                      </a:r>
                      <a:endParaRPr lang="ru-RU" sz="1100">
                        <a:effectLst/>
                        <a:latin typeface="Calibri"/>
                        <a:ea typeface="Calibri"/>
                        <a:cs typeface="Times New Roman"/>
                      </a:endParaRPr>
                    </a:p>
                  </a:txBody>
                  <a:tcPr marL="68580" marR="68580" marT="0" marB="0"/>
                </a:tc>
              </a:tr>
              <a:tr h="179014">
                <a:tc>
                  <a:txBody>
                    <a:bodyPr/>
                    <a:lstStyle/>
                    <a:p>
                      <a:pPr algn="ctr">
                        <a:lnSpc>
                          <a:spcPct val="115000"/>
                        </a:lnSpc>
                        <a:spcAft>
                          <a:spcPts val="0"/>
                        </a:spcAft>
                      </a:pPr>
                      <a:r>
                        <a:rPr lang="ru-RU" sz="1200">
                          <a:effectLst/>
                        </a:rPr>
                        <a:t>…</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effectLst/>
                        </a:rPr>
                        <a:t> </a:t>
                      </a:r>
                      <a:endParaRPr lang="ru-RU" sz="1100" dirty="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200">
                          <a:effectLst/>
                        </a:rPr>
                        <a:t> </a:t>
                      </a:r>
                      <a:endParaRPr lang="ru-RU" sz="1100">
                        <a:effectLst/>
                        <a:latin typeface="Calibri"/>
                        <a:ea typeface="Calibri"/>
                        <a:cs typeface="Times New Roman"/>
                      </a:endParaRPr>
                    </a:p>
                  </a:txBody>
                  <a:tcPr marL="68580" marR="68580" marT="0" marB="0"/>
                </a:tc>
                <a:tc>
                  <a:txBody>
                    <a:bodyPr/>
                    <a:lstStyle/>
                    <a:p>
                      <a:pPr algn="ctr">
                        <a:lnSpc>
                          <a:spcPct val="115000"/>
                        </a:lnSpc>
                        <a:spcAft>
                          <a:spcPts val="0"/>
                        </a:spcAft>
                      </a:pPr>
                      <a:r>
                        <a:rPr lang="ru-RU" sz="1200" dirty="0">
                          <a:effectLst/>
                        </a:rPr>
                        <a:t> </a:t>
                      </a:r>
                      <a:endParaRPr lang="ru-RU" sz="1100" dirty="0">
                        <a:effectLst/>
                        <a:latin typeface="Calibri"/>
                        <a:ea typeface="Calibri"/>
                        <a:cs typeface="Times New Roman"/>
                      </a:endParaRPr>
                    </a:p>
                  </a:txBody>
                  <a:tcPr marL="68580" marR="68580" marT="0" marB="0"/>
                </a:tc>
              </a:tr>
            </a:tbl>
          </a:graphicData>
        </a:graphic>
      </p:graphicFrame>
      <p:sp>
        <p:nvSpPr>
          <p:cNvPr id="7" name="Rectangle 1"/>
          <p:cNvSpPr>
            <a:spLocks noChangeArrowheads="1"/>
          </p:cNvSpPr>
          <p:nvPr/>
        </p:nvSpPr>
        <p:spPr bwMode="auto">
          <a:xfrm>
            <a:off x="1703512" y="-24100"/>
            <a:ext cx="8856984"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kk-KZ" altLang="ru-RU" sz="1200" b="1" dirty="0">
                <a:latin typeface="Calibri" pitchFamily="34" charset="0"/>
                <a:ea typeface="Calibri" pitchFamily="34" charset="0"/>
                <a:cs typeface="Times New Roman" pitchFamily="18" charset="0"/>
              </a:rPr>
              <a:t>Балл қою кестесінің үлгісі</a:t>
            </a:r>
            <a:endParaRPr lang="ru-RU" altLang="ru-RU" sz="600" dirty="0">
              <a:latin typeface="Arial" pitchFamily="34" charset="0"/>
              <a:cs typeface="Arial" pitchFamily="34" charset="0"/>
            </a:endParaRPr>
          </a:p>
          <a:p>
            <a:pPr eaLnBrk="0" fontAlgn="base" hangingPunct="0">
              <a:spcBef>
                <a:spcPct val="0"/>
              </a:spcBef>
              <a:spcAft>
                <a:spcPct val="0"/>
              </a:spcAft>
            </a:pPr>
            <a:r>
              <a:rPr lang="ru-RU" altLang="ru-RU" sz="1200" i="1" dirty="0">
                <a:latin typeface="Calibri" pitchFamily="34" charset="0"/>
                <a:ea typeface="Calibri" pitchFamily="34" charset="0"/>
                <a:cs typeface="Times New Roman" pitchFamily="18" charset="0"/>
              </a:rPr>
              <a:t>1–</a:t>
            </a:r>
            <a:r>
              <a:rPr lang="kk-KZ" altLang="ru-RU" sz="1200" i="1" dirty="0">
                <a:latin typeface="Calibri" pitchFamily="34" charset="0"/>
                <a:ea typeface="Calibri" pitchFamily="34" charset="0"/>
                <a:cs typeface="Times New Roman" pitchFamily="18" charset="0"/>
              </a:rPr>
              <a:t>үлгі  көп жауапты таңдауы бар сұрақтар</a:t>
            </a:r>
            <a:endParaRPr lang="ru-RU" altLang="ru-RU" sz="600" dirty="0">
              <a:latin typeface="Arial" pitchFamily="34" charset="0"/>
              <a:cs typeface="Arial" pitchFamily="34" charset="0"/>
            </a:endParaRPr>
          </a:p>
          <a:p>
            <a:pPr eaLnBrk="0" fontAlgn="base" hangingPunct="0">
              <a:spcBef>
                <a:spcPct val="0"/>
              </a:spcBef>
              <a:spcAft>
                <a:spcPct val="0"/>
              </a:spcAft>
            </a:pPr>
            <a:endParaRPr lang="ru-RU" altLang="ru-RU" dirty="0">
              <a:latin typeface="Arial" pitchFamily="34" charset="0"/>
              <a:cs typeface="Arial" pitchFamily="34" charset="0"/>
            </a:endParaRPr>
          </a:p>
        </p:txBody>
      </p:sp>
      <p:sp>
        <p:nvSpPr>
          <p:cNvPr id="8" name="Прямоугольник 7"/>
          <p:cNvSpPr/>
          <p:nvPr/>
        </p:nvSpPr>
        <p:spPr>
          <a:xfrm>
            <a:off x="1570902" y="2060849"/>
            <a:ext cx="5749234" cy="276999"/>
          </a:xfrm>
          <a:prstGeom prst="rect">
            <a:avLst/>
          </a:prstGeom>
        </p:spPr>
        <p:txBody>
          <a:bodyPr wrap="square">
            <a:spAutoFit/>
          </a:bodyPr>
          <a:lstStyle/>
          <a:p>
            <a:r>
              <a:rPr lang="ru-RU" sz="1200" i="1" dirty="0">
                <a:latin typeface="Calibri" pitchFamily="34" charset="0"/>
                <a:ea typeface="Calibri" pitchFamily="34" charset="0"/>
                <a:cs typeface="Times New Roman" pitchFamily="18" charset="0"/>
              </a:rPr>
              <a:t>2–</a:t>
            </a:r>
            <a:r>
              <a:rPr lang="kk-KZ" sz="1200" i="1" dirty="0">
                <a:latin typeface="Calibri" pitchFamily="34" charset="0"/>
                <a:ea typeface="Calibri" pitchFamily="34" charset="0"/>
                <a:cs typeface="Times New Roman" pitchFamily="18" charset="0"/>
              </a:rPr>
              <a:t>үлгі қысқа жауапты және толық жауапты қажет ететін сұрақтар</a:t>
            </a:r>
            <a:r>
              <a:rPr lang="ru-RU" sz="1200" i="1" dirty="0">
                <a:latin typeface="Calibri" pitchFamily="34" charset="0"/>
                <a:ea typeface="Calibri" pitchFamily="34" charset="0"/>
                <a:cs typeface="Times New Roman" pitchFamily="18" charset="0"/>
              </a:rPr>
              <a:t> (Биология) </a:t>
            </a:r>
          </a:p>
        </p:txBody>
      </p:sp>
      <p:graphicFrame>
        <p:nvGraphicFramePr>
          <p:cNvPr id="10" name="Таблица 9"/>
          <p:cNvGraphicFramePr>
            <a:graphicFrameLocks noGrp="1"/>
          </p:cNvGraphicFramePr>
          <p:nvPr>
            <p:extLst/>
          </p:nvPr>
        </p:nvGraphicFramePr>
        <p:xfrm>
          <a:off x="1705025" y="2392264"/>
          <a:ext cx="8711455" cy="3285469"/>
        </p:xfrm>
        <a:graphic>
          <a:graphicData uri="http://schemas.openxmlformats.org/drawingml/2006/table">
            <a:tbl>
              <a:tblPr firstRow="1" firstCol="1" bandRow="1">
                <a:tableStyleId>{5C22544A-7EE6-4342-B048-85BDC9FD1C3A}</a:tableStyleId>
              </a:tblPr>
              <a:tblGrid>
                <a:gridCol w="720793"/>
                <a:gridCol w="3890142"/>
                <a:gridCol w="717591"/>
                <a:gridCol w="1230157"/>
                <a:gridCol w="717591"/>
                <a:gridCol w="1435181"/>
              </a:tblGrid>
              <a:tr h="337307">
                <a:tc>
                  <a:txBody>
                    <a:bodyPr/>
                    <a:lstStyle/>
                    <a:p>
                      <a:pPr algn="ctr">
                        <a:lnSpc>
                          <a:spcPct val="115000"/>
                        </a:lnSpc>
                        <a:spcAft>
                          <a:spcPts val="0"/>
                        </a:spcAft>
                      </a:pPr>
                      <a:r>
                        <a:rPr lang="kk-KZ" sz="1100" dirty="0">
                          <a:effectLst/>
                        </a:rPr>
                        <a:t>Сұрақ </a:t>
                      </a:r>
                      <a:r>
                        <a:rPr lang="ru-RU" sz="1100" dirty="0">
                          <a:effectLst/>
                        </a:rPr>
                        <a:t>№ </a:t>
                      </a:r>
                      <a:endParaRPr lang="ru-RU" sz="1100" dirty="0">
                        <a:effectLst/>
                        <a:latin typeface="Calibri"/>
                        <a:ea typeface="Calibri"/>
                        <a:cs typeface="Times New Roman"/>
                      </a:endParaRPr>
                    </a:p>
                  </a:txBody>
                  <a:tcPr marL="16867" marR="16867" marT="0" marB="0"/>
                </a:tc>
                <a:tc>
                  <a:txBody>
                    <a:bodyPr/>
                    <a:lstStyle/>
                    <a:p>
                      <a:pPr algn="ctr">
                        <a:lnSpc>
                          <a:spcPct val="115000"/>
                        </a:lnSpc>
                        <a:spcAft>
                          <a:spcPts val="0"/>
                        </a:spcAft>
                      </a:pPr>
                      <a:r>
                        <a:rPr lang="kk-KZ" sz="1100" dirty="0">
                          <a:effectLst/>
                        </a:rPr>
                        <a:t>Жауап</a:t>
                      </a:r>
                      <a:endParaRPr lang="ru-RU" sz="1100" dirty="0">
                        <a:effectLst/>
                        <a:latin typeface="Calibri"/>
                        <a:ea typeface="Calibri"/>
                        <a:cs typeface="Times New Roman"/>
                      </a:endParaRPr>
                    </a:p>
                  </a:txBody>
                  <a:tcPr marL="16867" marR="16867" marT="0" marB="0"/>
                </a:tc>
                <a:tc>
                  <a:txBody>
                    <a:bodyPr/>
                    <a:lstStyle/>
                    <a:p>
                      <a:pPr algn="ctr">
                        <a:lnSpc>
                          <a:spcPct val="115000"/>
                        </a:lnSpc>
                        <a:spcAft>
                          <a:spcPts val="0"/>
                        </a:spcAft>
                      </a:pPr>
                      <a:r>
                        <a:rPr lang="ru-RU" sz="1100">
                          <a:effectLst/>
                        </a:rPr>
                        <a:t>Балл</a:t>
                      </a:r>
                      <a:endParaRPr lang="ru-RU" sz="1100">
                        <a:effectLst/>
                        <a:latin typeface="Calibri"/>
                        <a:ea typeface="Calibri"/>
                        <a:cs typeface="Times New Roman"/>
                      </a:endParaRPr>
                    </a:p>
                  </a:txBody>
                  <a:tcPr marL="16867" marR="16867" marT="0" marB="0"/>
                </a:tc>
                <a:tc>
                  <a:txBody>
                    <a:bodyPr/>
                    <a:lstStyle/>
                    <a:p>
                      <a:pPr algn="ctr">
                        <a:lnSpc>
                          <a:spcPct val="115000"/>
                        </a:lnSpc>
                        <a:spcAft>
                          <a:spcPts val="0"/>
                        </a:spcAft>
                      </a:pPr>
                      <a:r>
                        <a:rPr lang="kk-KZ" sz="1100">
                          <a:effectLst/>
                        </a:rPr>
                        <a:t>Қосымша ақпарат </a:t>
                      </a:r>
                      <a:endParaRPr lang="ru-RU" sz="1100">
                        <a:effectLst/>
                        <a:latin typeface="Calibri"/>
                        <a:ea typeface="Calibri"/>
                        <a:cs typeface="Times New Roman"/>
                      </a:endParaRPr>
                    </a:p>
                  </a:txBody>
                  <a:tcPr marL="16867" marR="16867" marT="0" marB="0"/>
                </a:tc>
                <a:tc>
                  <a:txBody>
                    <a:bodyPr/>
                    <a:lstStyle/>
                    <a:p>
                      <a:endParaRPr lang="ru-RU" sz="1100"/>
                    </a:p>
                  </a:txBody>
                  <a:tcPr marL="22489" marR="22489" marT="11245" marB="11245"/>
                </a:tc>
                <a:tc>
                  <a:txBody>
                    <a:bodyPr/>
                    <a:lstStyle/>
                    <a:p>
                      <a:endParaRPr lang="ru-RU" sz="1100"/>
                    </a:p>
                  </a:txBody>
                  <a:tcPr marL="22489" marR="22489" marT="11245" marB="11245"/>
                </a:tc>
              </a:tr>
              <a:tr h="337307">
                <a:tc>
                  <a:txBody>
                    <a:bodyPr/>
                    <a:lstStyle/>
                    <a:p>
                      <a:pPr>
                        <a:lnSpc>
                          <a:spcPct val="115000"/>
                        </a:lnSpc>
                        <a:spcAft>
                          <a:spcPts val="0"/>
                        </a:spcAft>
                      </a:pPr>
                      <a:r>
                        <a:rPr lang="ru-RU" sz="1100">
                          <a:effectLst/>
                        </a:rPr>
                        <a:t>8(а)</a:t>
                      </a:r>
                    </a:p>
                    <a:p>
                      <a:pPr>
                        <a:lnSpc>
                          <a:spcPct val="115000"/>
                        </a:lnSpc>
                        <a:spcAft>
                          <a:spcPts val="0"/>
                        </a:spcAft>
                      </a:pPr>
                      <a:r>
                        <a:rPr lang="ru-RU" sz="1100">
                          <a:effectLst/>
                        </a:rPr>
                        <a:t> </a:t>
                      </a:r>
                      <a:endParaRPr lang="ru-RU" sz="1100">
                        <a:effectLst/>
                        <a:latin typeface="Calibri"/>
                        <a:ea typeface="Calibri"/>
                        <a:cs typeface="Times New Roman"/>
                      </a:endParaRPr>
                    </a:p>
                  </a:txBody>
                  <a:tcPr marL="16867" marR="16867" marT="0" marB="0"/>
                </a:tc>
                <a:tc>
                  <a:txBody>
                    <a:bodyPr/>
                    <a:lstStyle/>
                    <a:p>
                      <a:pPr>
                        <a:lnSpc>
                          <a:spcPct val="115000"/>
                        </a:lnSpc>
                        <a:spcAft>
                          <a:spcPts val="0"/>
                        </a:spcAft>
                      </a:pPr>
                      <a:r>
                        <a:rPr lang="ru-RU" sz="1100" dirty="0">
                          <a:effectLst/>
                        </a:rPr>
                        <a:t>1, 3, 4, 2, 6, 5</a:t>
                      </a:r>
                    </a:p>
                    <a:p>
                      <a:pPr>
                        <a:lnSpc>
                          <a:spcPct val="115000"/>
                        </a:lnSpc>
                        <a:spcAft>
                          <a:spcPts val="0"/>
                        </a:spcAft>
                      </a:pPr>
                      <a:r>
                        <a:rPr lang="ru-RU" sz="1100" dirty="0">
                          <a:effectLst/>
                        </a:rPr>
                        <a:t> </a:t>
                      </a:r>
                      <a:endParaRPr lang="ru-RU" sz="1100" dirty="0">
                        <a:effectLst/>
                        <a:latin typeface="Calibri"/>
                        <a:ea typeface="Calibri"/>
                        <a:cs typeface="Times New Roman"/>
                      </a:endParaRPr>
                    </a:p>
                  </a:txBody>
                  <a:tcPr marL="16867" marR="16867" marT="0" marB="0"/>
                </a:tc>
                <a:tc>
                  <a:txBody>
                    <a:bodyPr/>
                    <a:lstStyle/>
                    <a:p>
                      <a:pPr algn="ctr">
                        <a:lnSpc>
                          <a:spcPct val="115000"/>
                        </a:lnSpc>
                        <a:spcAft>
                          <a:spcPts val="0"/>
                        </a:spcAft>
                      </a:pPr>
                      <a:r>
                        <a:rPr lang="ru-RU" sz="1100">
                          <a:effectLst/>
                        </a:rPr>
                        <a:t>3</a:t>
                      </a:r>
                    </a:p>
                    <a:p>
                      <a:pPr>
                        <a:lnSpc>
                          <a:spcPct val="115000"/>
                        </a:lnSpc>
                        <a:spcAft>
                          <a:spcPts val="0"/>
                        </a:spcAft>
                      </a:pPr>
                      <a:r>
                        <a:rPr lang="ru-RU" sz="1100">
                          <a:effectLst/>
                        </a:rPr>
                        <a:t> </a:t>
                      </a:r>
                      <a:endParaRPr lang="ru-RU" sz="1100">
                        <a:effectLst/>
                        <a:latin typeface="Calibri"/>
                        <a:ea typeface="Calibri"/>
                        <a:cs typeface="Times New Roman"/>
                      </a:endParaRPr>
                    </a:p>
                  </a:txBody>
                  <a:tcPr marL="16867" marR="16867" marT="0" marB="0"/>
                </a:tc>
                <a:tc>
                  <a:txBody>
                    <a:bodyPr/>
                    <a:lstStyle/>
                    <a:p>
                      <a:pPr>
                        <a:lnSpc>
                          <a:spcPct val="115000"/>
                        </a:lnSpc>
                        <a:spcAft>
                          <a:spcPts val="0"/>
                        </a:spcAft>
                      </a:pPr>
                      <a:r>
                        <a:rPr lang="ru-RU" sz="1100" dirty="0" err="1">
                          <a:effectLst/>
                        </a:rPr>
                        <a:t>әрбір</a:t>
                      </a:r>
                      <a:r>
                        <a:rPr lang="ru-RU" sz="1100" dirty="0">
                          <a:effectLst/>
                        </a:rPr>
                        <a:t> </a:t>
                      </a:r>
                      <a:r>
                        <a:rPr lang="ru-RU" sz="1100" dirty="0" err="1">
                          <a:effectLst/>
                        </a:rPr>
                        <a:t>дұрыс</a:t>
                      </a:r>
                      <a:r>
                        <a:rPr lang="ru-RU" sz="1100" dirty="0">
                          <a:effectLst/>
                        </a:rPr>
                        <a:t> 2 </a:t>
                      </a:r>
                      <a:r>
                        <a:rPr lang="ru-RU" sz="1100" dirty="0" err="1">
                          <a:effectLst/>
                        </a:rPr>
                        <a:t>реттілікке</a:t>
                      </a:r>
                      <a:r>
                        <a:rPr lang="ru-RU" sz="1100" dirty="0">
                          <a:effectLst/>
                        </a:rPr>
                        <a:t> 1 балл</a:t>
                      </a:r>
                      <a:endParaRPr lang="ru-RU" sz="1100" dirty="0">
                        <a:effectLst/>
                        <a:latin typeface="Calibri"/>
                        <a:ea typeface="Calibri"/>
                        <a:cs typeface="Times New Roman"/>
                      </a:endParaRPr>
                    </a:p>
                  </a:txBody>
                  <a:tcPr marL="16867" marR="16867" marT="0" marB="0"/>
                </a:tc>
                <a:tc>
                  <a:txBody>
                    <a:bodyPr/>
                    <a:lstStyle/>
                    <a:p>
                      <a:endParaRPr lang="ru-RU" sz="1100"/>
                    </a:p>
                  </a:txBody>
                  <a:tcPr marL="22489" marR="22489" marT="11245" marB="11245"/>
                </a:tc>
                <a:tc>
                  <a:txBody>
                    <a:bodyPr/>
                    <a:lstStyle/>
                    <a:p>
                      <a:endParaRPr lang="ru-RU" sz="1100" dirty="0"/>
                    </a:p>
                  </a:txBody>
                  <a:tcPr marL="22489" marR="22489" marT="11245" marB="11245"/>
                </a:tc>
              </a:tr>
              <a:tr h="851652">
                <a:tc>
                  <a:txBody>
                    <a:bodyPr/>
                    <a:lstStyle/>
                    <a:p>
                      <a:pPr>
                        <a:lnSpc>
                          <a:spcPct val="115000"/>
                        </a:lnSpc>
                        <a:spcAft>
                          <a:spcPts val="0"/>
                        </a:spcAft>
                      </a:pPr>
                      <a:r>
                        <a:rPr lang="ru-RU" sz="1100">
                          <a:effectLst/>
                        </a:rPr>
                        <a:t>9</a:t>
                      </a:r>
                    </a:p>
                    <a:p>
                      <a:pPr>
                        <a:lnSpc>
                          <a:spcPct val="115000"/>
                        </a:lnSpc>
                        <a:spcAft>
                          <a:spcPts val="0"/>
                        </a:spcAft>
                      </a:pPr>
                      <a:r>
                        <a:rPr lang="ru-RU" sz="1100">
                          <a:effectLst/>
                        </a:rPr>
                        <a:t> </a:t>
                      </a:r>
                      <a:endParaRPr lang="ru-RU" sz="1100">
                        <a:effectLst/>
                        <a:latin typeface="Calibri"/>
                        <a:ea typeface="Calibri"/>
                        <a:cs typeface="Times New Roman"/>
                      </a:endParaRPr>
                    </a:p>
                  </a:txBody>
                  <a:tcPr marL="16867" marR="16867" marT="0" marB="0"/>
                </a:tc>
                <a:tc>
                  <a:txBody>
                    <a:bodyPr/>
                    <a:lstStyle/>
                    <a:p>
                      <a:pPr marL="342900" lvl="0" indent="-342900">
                        <a:lnSpc>
                          <a:spcPct val="115000"/>
                        </a:lnSpc>
                        <a:spcAft>
                          <a:spcPts val="0"/>
                        </a:spcAft>
                        <a:buFont typeface="Symbol"/>
                        <a:buChar char=""/>
                      </a:pPr>
                      <a:r>
                        <a:rPr lang="ru-RU" sz="1100" dirty="0">
                          <a:effectLst/>
                        </a:rPr>
                        <a:t>G1-бірінші </a:t>
                      </a:r>
                      <a:r>
                        <a:rPr lang="ru-RU" sz="1100" dirty="0" err="1">
                          <a:effectLst/>
                        </a:rPr>
                        <a:t>кезеңі</a:t>
                      </a:r>
                      <a:r>
                        <a:rPr lang="ru-RU" sz="1100" dirty="0">
                          <a:effectLst/>
                        </a:rPr>
                        <a:t> </a:t>
                      </a:r>
                      <a:r>
                        <a:rPr lang="ru-RU" sz="1100" dirty="0" err="1">
                          <a:effectLst/>
                        </a:rPr>
                        <a:t>жасушаның</a:t>
                      </a:r>
                      <a:r>
                        <a:rPr lang="ru-RU" sz="1100" dirty="0">
                          <a:effectLst/>
                        </a:rPr>
                        <a:t> </a:t>
                      </a:r>
                      <a:r>
                        <a:rPr lang="ru-RU" sz="1100" dirty="0" err="1">
                          <a:effectLst/>
                        </a:rPr>
                        <a:t>өсу</a:t>
                      </a:r>
                      <a:r>
                        <a:rPr lang="ru-RU" sz="1100" dirty="0">
                          <a:effectLst/>
                        </a:rPr>
                        <a:t> </a:t>
                      </a:r>
                      <a:r>
                        <a:rPr lang="ru-RU" sz="1100" dirty="0" err="1">
                          <a:effectLst/>
                        </a:rPr>
                        <a:t>фазасы</a:t>
                      </a:r>
                      <a:r>
                        <a:rPr lang="ru-RU" sz="1100" dirty="0">
                          <a:effectLst/>
                        </a:rPr>
                        <a:t>; [1]</a:t>
                      </a:r>
                    </a:p>
                    <a:p>
                      <a:pPr marL="342900" lvl="0" indent="-342900">
                        <a:lnSpc>
                          <a:spcPct val="115000"/>
                        </a:lnSpc>
                        <a:spcAft>
                          <a:spcPts val="0"/>
                        </a:spcAft>
                        <a:buFont typeface="Symbol"/>
                        <a:buChar char=""/>
                      </a:pPr>
                      <a:r>
                        <a:rPr lang="ru-RU" sz="1100" dirty="0">
                          <a:effectLst/>
                        </a:rPr>
                        <a:t>S-ДНҚ –</a:t>
                      </a:r>
                      <a:r>
                        <a:rPr lang="ru-RU" sz="1100" dirty="0" err="1">
                          <a:effectLst/>
                        </a:rPr>
                        <a:t>ның</a:t>
                      </a:r>
                      <a:r>
                        <a:rPr lang="ru-RU" sz="1100" dirty="0">
                          <a:effectLst/>
                        </a:rPr>
                        <a:t> </a:t>
                      </a:r>
                      <a:r>
                        <a:rPr lang="ru-RU" sz="1100" dirty="0" err="1">
                          <a:effectLst/>
                        </a:rPr>
                        <a:t>өсуі</a:t>
                      </a:r>
                      <a:r>
                        <a:rPr lang="ru-RU" sz="1100" dirty="0">
                          <a:effectLst/>
                        </a:rPr>
                        <a:t> </a:t>
                      </a:r>
                      <a:r>
                        <a:rPr lang="ru-RU" sz="1100" dirty="0" err="1">
                          <a:effectLst/>
                        </a:rPr>
                        <a:t>және</a:t>
                      </a:r>
                      <a:r>
                        <a:rPr lang="ru-RU" sz="1100" dirty="0">
                          <a:effectLst/>
                        </a:rPr>
                        <a:t> </a:t>
                      </a:r>
                      <a:r>
                        <a:rPr lang="ru-RU" sz="1100" dirty="0" err="1">
                          <a:effectLst/>
                        </a:rPr>
                        <a:t>екі</a:t>
                      </a:r>
                      <a:r>
                        <a:rPr lang="ru-RU" sz="1100" dirty="0">
                          <a:effectLst/>
                        </a:rPr>
                        <a:t> </a:t>
                      </a:r>
                      <a:r>
                        <a:rPr lang="ru-RU" sz="1100" dirty="0" err="1">
                          <a:effectLst/>
                        </a:rPr>
                        <a:t>еселенуі</a:t>
                      </a:r>
                      <a:r>
                        <a:rPr lang="ru-RU" sz="1100" dirty="0">
                          <a:effectLst/>
                        </a:rPr>
                        <a:t>; [1] .</a:t>
                      </a:r>
                    </a:p>
                    <a:p>
                      <a:pPr marL="342900" lvl="0" indent="-342900">
                        <a:lnSpc>
                          <a:spcPct val="115000"/>
                        </a:lnSpc>
                        <a:spcAft>
                          <a:spcPts val="0"/>
                        </a:spcAft>
                        <a:buFont typeface="Symbol"/>
                        <a:buChar char=""/>
                      </a:pPr>
                      <a:r>
                        <a:rPr lang="ru-RU" sz="1100" dirty="0">
                          <a:effectLst/>
                        </a:rPr>
                        <a:t>G2- </a:t>
                      </a:r>
                      <a:r>
                        <a:rPr lang="ru-RU" sz="1100" dirty="0" err="1">
                          <a:effectLst/>
                        </a:rPr>
                        <a:t>митоздың</a:t>
                      </a:r>
                      <a:r>
                        <a:rPr lang="ru-RU" sz="1100" dirty="0">
                          <a:effectLst/>
                        </a:rPr>
                        <a:t> </a:t>
                      </a:r>
                      <a:r>
                        <a:rPr lang="ru-RU" sz="1100" dirty="0" err="1">
                          <a:effectLst/>
                        </a:rPr>
                        <a:t>өсуі</a:t>
                      </a:r>
                      <a:r>
                        <a:rPr lang="ru-RU" sz="1100" dirty="0">
                          <a:effectLst/>
                        </a:rPr>
                        <a:t> мен кариокинез (митоз) </a:t>
                      </a:r>
                      <a:r>
                        <a:rPr lang="ru-RU" sz="1100" dirty="0" err="1">
                          <a:effectLst/>
                        </a:rPr>
                        <a:t>дайындығы</a:t>
                      </a:r>
                      <a:r>
                        <a:rPr lang="ru-RU" sz="1100" dirty="0">
                          <a:effectLst/>
                        </a:rPr>
                        <a:t>; [1]</a:t>
                      </a:r>
                    </a:p>
                    <a:p>
                      <a:pPr marL="342900" lvl="0" indent="-342900">
                        <a:lnSpc>
                          <a:spcPct val="115000"/>
                        </a:lnSpc>
                        <a:spcAft>
                          <a:spcPts val="0"/>
                        </a:spcAft>
                        <a:buFont typeface="Symbol"/>
                        <a:buChar char=""/>
                      </a:pPr>
                      <a:r>
                        <a:rPr lang="ru-RU" sz="1100" dirty="0">
                          <a:effectLst/>
                        </a:rPr>
                        <a:t>М- </a:t>
                      </a:r>
                      <a:r>
                        <a:rPr lang="ru-RU" sz="1100" dirty="0" err="1">
                          <a:effectLst/>
                        </a:rPr>
                        <a:t>митоздың</a:t>
                      </a:r>
                      <a:r>
                        <a:rPr lang="ru-RU" sz="1100" dirty="0">
                          <a:effectLst/>
                        </a:rPr>
                        <a:t> </a:t>
                      </a:r>
                      <a:r>
                        <a:rPr lang="ru-RU" sz="1100" dirty="0" err="1">
                          <a:effectLst/>
                        </a:rPr>
                        <a:t>төрт</a:t>
                      </a:r>
                      <a:r>
                        <a:rPr lang="ru-RU" sz="1100" dirty="0">
                          <a:effectLst/>
                        </a:rPr>
                        <a:t> </a:t>
                      </a:r>
                      <a:r>
                        <a:rPr lang="ru-RU" sz="1100" dirty="0" err="1">
                          <a:effectLst/>
                        </a:rPr>
                        <a:t>фазасы</a:t>
                      </a:r>
                      <a:r>
                        <a:rPr lang="ru-RU" sz="1100" dirty="0">
                          <a:effectLst/>
                        </a:rPr>
                        <a:t> (цитокинез). [1]</a:t>
                      </a:r>
                      <a:endParaRPr lang="ru-RU" sz="1100" dirty="0">
                        <a:effectLst/>
                        <a:latin typeface="Calibri"/>
                        <a:ea typeface="Calibri"/>
                        <a:cs typeface="Times New Roman"/>
                      </a:endParaRPr>
                    </a:p>
                  </a:txBody>
                  <a:tcPr marL="16867" marR="16867" marT="0" marB="0"/>
                </a:tc>
                <a:tc>
                  <a:txBody>
                    <a:bodyPr/>
                    <a:lstStyle/>
                    <a:p>
                      <a:pPr algn="ctr">
                        <a:lnSpc>
                          <a:spcPct val="115000"/>
                        </a:lnSpc>
                        <a:spcAft>
                          <a:spcPts val="0"/>
                        </a:spcAft>
                      </a:pPr>
                      <a:r>
                        <a:rPr lang="ru-RU" sz="1100" dirty="0">
                          <a:effectLst/>
                        </a:rPr>
                        <a:t>4</a:t>
                      </a:r>
                    </a:p>
                    <a:p>
                      <a:pPr algn="ctr">
                        <a:lnSpc>
                          <a:spcPct val="115000"/>
                        </a:lnSpc>
                        <a:spcAft>
                          <a:spcPts val="0"/>
                        </a:spcAft>
                      </a:pPr>
                      <a:r>
                        <a:rPr lang="ru-RU" sz="1100" dirty="0">
                          <a:effectLst/>
                        </a:rPr>
                        <a:t> </a:t>
                      </a:r>
                      <a:endParaRPr lang="ru-RU" sz="1100" dirty="0">
                        <a:effectLst/>
                        <a:latin typeface="Calibri"/>
                        <a:ea typeface="Calibri"/>
                        <a:cs typeface="Times New Roman"/>
                      </a:endParaRPr>
                    </a:p>
                  </a:txBody>
                  <a:tcPr marL="16867" marR="16867" marT="0" marB="0"/>
                </a:tc>
                <a:tc>
                  <a:txBody>
                    <a:bodyPr/>
                    <a:lstStyle/>
                    <a:p>
                      <a:pPr>
                        <a:lnSpc>
                          <a:spcPct val="115000"/>
                        </a:lnSpc>
                        <a:spcAft>
                          <a:spcPts val="0"/>
                        </a:spcAft>
                      </a:pPr>
                      <a:r>
                        <a:rPr lang="ru-RU" sz="1100" dirty="0" err="1">
                          <a:effectLst/>
                        </a:rPr>
                        <a:t>әрбір</a:t>
                      </a:r>
                      <a:r>
                        <a:rPr lang="ru-RU" sz="1100" dirty="0">
                          <a:effectLst/>
                        </a:rPr>
                        <a:t> </a:t>
                      </a:r>
                      <a:r>
                        <a:rPr lang="ru-RU" sz="1100" dirty="0" err="1">
                          <a:effectLst/>
                        </a:rPr>
                        <a:t>дұрыс</a:t>
                      </a:r>
                      <a:r>
                        <a:rPr lang="ru-RU" sz="1100" dirty="0">
                          <a:effectLst/>
                        </a:rPr>
                        <a:t> </a:t>
                      </a:r>
                      <a:r>
                        <a:rPr lang="ru-RU" sz="1100" dirty="0" err="1">
                          <a:effectLst/>
                        </a:rPr>
                        <a:t>жауапқа</a:t>
                      </a:r>
                      <a:r>
                        <a:rPr lang="ru-RU" sz="1100" dirty="0">
                          <a:effectLst/>
                        </a:rPr>
                        <a:t> 1 балл</a:t>
                      </a:r>
                      <a:endParaRPr lang="ru-RU" sz="1100" dirty="0">
                        <a:effectLst/>
                        <a:latin typeface="Calibri"/>
                        <a:ea typeface="Calibri"/>
                        <a:cs typeface="Times New Roman"/>
                      </a:endParaRPr>
                    </a:p>
                  </a:txBody>
                  <a:tcPr marL="16867" marR="16867" marT="0" marB="0"/>
                </a:tc>
                <a:tc>
                  <a:txBody>
                    <a:bodyPr/>
                    <a:lstStyle/>
                    <a:p>
                      <a:endParaRPr lang="ru-RU" sz="1100"/>
                    </a:p>
                  </a:txBody>
                  <a:tcPr marL="22489" marR="22489" marT="11245" marB="11245"/>
                </a:tc>
                <a:tc>
                  <a:txBody>
                    <a:bodyPr/>
                    <a:lstStyle/>
                    <a:p>
                      <a:endParaRPr lang="ru-RU" sz="1100"/>
                    </a:p>
                  </a:txBody>
                  <a:tcPr marL="22489" marR="22489" marT="11245" marB="11245"/>
                </a:tc>
              </a:tr>
              <a:tr h="169086">
                <a:tc>
                  <a:txBody>
                    <a:bodyPr/>
                    <a:lstStyle/>
                    <a:p>
                      <a:pPr>
                        <a:lnSpc>
                          <a:spcPct val="115000"/>
                        </a:lnSpc>
                        <a:spcAft>
                          <a:spcPts val="0"/>
                        </a:spcAft>
                      </a:pPr>
                      <a:r>
                        <a:rPr lang="ru-RU" sz="1100">
                          <a:effectLst/>
                        </a:rPr>
                        <a:t>11</a:t>
                      </a:r>
                      <a:endParaRPr lang="ru-RU" sz="1100">
                        <a:effectLst/>
                        <a:latin typeface="Calibri"/>
                        <a:ea typeface="Calibri"/>
                        <a:cs typeface="Times New Roman"/>
                      </a:endParaRPr>
                    </a:p>
                  </a:txBody>
                  <a:tcPr marL="16867" marR="16867" marT="0" marB="0"/>
                </a:tc>
                <a:tc>
                  <a:txBody>
                    <a:bodyPr/>
                    <a:lstStyle/>
                    <a:p>
                      <a:endParaRPr lang="ru-RU" sz="1100"/>
                    </a:p>
                  </a:txBody>
                  <a:tcPr marL="16867" marR="16867" marT="0" marB="0"/>
                </a:tc>
                <a:tc>
                  <a:txBody>
                    <a:bodyPr/>
                    <a:lstStyle/>
                    <a:p>
                      <a:endParaRPr lang="ru-RU" sz="1100"/>
                    </a:p>
                  </a:txBody>
                  <a:tcPr marL="22489" marR="22489" marT="11245" marB="11245"/>
                </a:tc>
                <a:tc>
                  <a:txBody>
                    <a:bodyPr/>
                    <a:lstStyle/>
                    <a:p>
                      <a:endParaRPr lang="ru-RU" sz="1100" dirty="0"/>
                    </a:p>
                  </a:txBody>
                  <a:tcPr marL="22489" marR="22489" marT="11245" marB="11245"/>
                </a:tc>
                <a:tc>
                  <a:txBody>
                    <a:bodyPr/>
                    <a:lstStyle/>
                    <a:p>
                      <a:endParaRPr lang="ru-RU" sz="1100"/>
                    </a:p>
                  </a:txBody>
                  <a:tcPr marL="22489" marR="22489" marT="11245" marB="11245"/>
                </a:tc>
                <a:tc>
                  <a:txBody>
                    <a:bodyPr/>
                    <a:lstStyle/>
                    <a:p>
                      <a:endParaRPr lang="ru-RU" sz="1100"/>
                    </a:p>
                  </a:txBody>
                  <a:tcPr marL="22489" marR="22489" marT="11245" marB="11245"/>
                </a:tc>
              </a:tr>
              <a:tr h="1357609">
                <a:tc>
                  <a:txBody>
                    <a:bodyPr/>
                    <a:lstStyle/>
                    <a:p>
                      <a:pPr>
                        <a:lnSpc>
                          <a:spcPct val="115000"/>
                        </a:lnSpc>
                        <a:spcAft>
                          <a:spcPts val="0"/>
                        </a:spcAft>
                      </a:pPr>
                      <a:r>
                        <a:rPr lang="ru-RU" sz="1100">
                          <a:effectLst/>
                        </a:rPr>
                        <a:t> </a:t>
                      </a:r>
                      <a:endParaRPr lang="ru-RU" sz="1100">
                        <a:solidFill>
                          <a:srgbClr val="000000"/>
                        </a:solidFill>
                        <a:effectLst/>
                        <a:latin typeface="Times New Roman"/>
                        <a:ea typeface="Calibri"/>
                      </a:endParaRPr>
                    </a:p>
                  </a:txBody>
                  <a:tcPr marL="16867" marR="16867" marT="0" marB="0"/>
                </a:tc>
                <a:tc>
                  <a:txBody>
                    <a:bodyPr/>
                    <a:lstStyle/>
                    <a:p>
                      <a:pPr marL="342900" lvl="0" indent="-342900">
                        <a:lnSpc>
                          <a:spcPct val="115000"/>
                        </a:lnSpc>
                        <a:spcAft>
                          <a:spcPts val="0"/>
                        </a:spcAft>
                        <a:buFont typeface="Symbol"/>
                        <a:buChar char=""/>
                      </a:pPr>
                      <a:r>
                        <a:rPr lang="ru-RU" sz="1100" dirty="0" err="1">
                          <a:effectLst/>
                        </a:rPr>
                        <a:t>ұқсастығы</a:t>
                      </a:r>
                      <a:r>
                        <a:rPr lang="ru-RU" sz="1100" dirty="0">
                          <a:effectLst/>
                        </a:rPr>
                        <a:t>: n- </a:t>
                      </a:r>
                      <a:r>
                        <a:rPr lang="ru-RU" sz="1100" dirty="0" err="1">
                          <a:effectLst/>
                        </a:rPr>
                        <a:t>хромосомалар</a:t>
                      </a:r>
                      <a:r>
                        <a:rPr lang="ru-RU" sz="1100" dirty="0">
                          <a:effectLst/>
                        </a:rPr>
                        <a:t> </a:t>
                      </a:r>
                      <a:r>
                        <a:rPr lang="ru-RU" sz="1100" dirty="0" err="1">
                          <a:effectLst/>
                        </a:rPr>
                        <a:t>жиынтығы</a:t>
                      </a:r>
                      <a:r>
                        <a:rPr lang="ru-RU" sz="1100" dirty="0">
                          <a:effectLst/>
                        </a:rPr>
                        <a:t>/ </a:t>
                      </a:r>
                      <a:r>
                        <a:rPr lang="ru-RU" sz="1100" dirty="0" err="1">
                          <a:effectLst/>
                        </a:rPr>
                        <a:t>жыныс</a:t>
                      </a:r>
                      <a:r>
                        <a:rPr lang="ru-RU" sz="1100" dirty="0">
                          <a:effectLst/>
                        </a:rPr>
                        <a:t> </a:t>
                      </a:r>
                      <a:r>
                        <a:rPr lang="ru-RU" sz="1100" dirty="0" err="1">
                          <a:effectLst/>
                        </a:rPr>
                        <a:t>жасушалары</a:t>
                      </a:r>
                      <a:r>
                        <a:rPr lang="ru-RU" sz="1100" dirty="0">
                          <a:effectLst/>
                        </a:rPr>
                        <a:t>; [1] </a:t>
                      </a:r>
                    </a:p>
                    <a:p>
                      <a:pPr>
                        <a:lnSpc>
                          <a:spcPct val="115000"/>
                        </a:lnSpc>
                        <a:spcAft>
                          <a:spcPts val="0"/>
                        </a:spcAft>
                      </a:pPr>
                      <a:r>
                        <a:rPr lang="ru-RU" sz="1100" dirty="0" err="1">
                          <a:effectLst/>
                        </a:rPr>
                        <a:t>айырмашылығы</a:t>
                      </a:r>
                      <a:r>
                        <a:rPr lang="ru-RU" sz="1100" dirty="0">
                          <a:effectLst/>
                        </a:rPr>
                        <a:t>: </a:t>
                      </a:r>
                    </a:p>
                    <a:p>
                      <a:pPr marL="342900" lvl="0" indent="-342900">
                        <a:lnSpc>
                          <a:spcPct val="115000"/>
                        </a:lnSpc>
                        <a:spcAft>
                          <a:spcPts val="0"/>
                        </a:spcAft>
                        <a:buFont typeface="Symbol"/>
                        <a:buChar char=""/>
                      </a:pPr>
                      <a:r>
                        <a:rPr lang="ru-RU" sz="1100" dirty="0" err="1">
                          <a:effectLst/>
                        </a:rPr>
                        <a:t>жұмыртқа</a:t>
                      </a:r>
                      <a:r>
                        <a:rPr lang="ru-RU" sz="1100" dirty="0">
                          <a:effectLst/>
                        </a:rPr>
                        <a:t> </a:t>
                      </a:r>
                      <a:r>
                        <a:rPr lang="ru-RU" sz="1100" dirty="0" err="1">
                          <a:effectLst/>
                        </a:rPr>
                        <a:t>жасуша-қозғалмайтын</a:t>
                      </a:r>
                      <a:r>
                        <a:rPr lang="ru-RU" sz="1100" dirty="0">
                          <a:effectLst/>
                        </a:rPr>
                        <a:t>/ </a:t>
                      </a:r>
                      <a:r>
                        <a:rPr lang="ru-RU" sz="1100" dirty="0" err="1">
                          <a:effectLst/>
                        </a:rPr>
                        <a:t>ірі</a:t>
                      </a:r>
                      <a:r>
                        <a:rPr lang="ru-RU" sz="1100" dirty="0">
                          <a:effectLst/>
                        </a:rPr>
                        <a:t>/ [1] </a:t>
                      </a:r>
                    </a:p>
                    <a:p>
                      <a:pPr marL="342900" lvl="0" indent="-342900">
                        <a:lnSpc>
                          <a:spcPct val="115000"/>
                        </a:lnSpc>
                        <a:spcAft>
                          <a:spcPts val="0"/>
                        </a:spcAft>
                        <a:buFont typeface="Symbol"/>
                        <a:buChar char=""/>
                      </a:pPr>
                      <a:r>
                        <a:rPr lang="ru-RU" sz="1100" dirty="0">
                          <a:effectLst/>
                        </a:rPr>
                        <a:t>сперматозоид- </a:t>
                      </a:r>
                      <a:r>
                        <a:rPr lang="ru-RU" sz="1100" dirty="0" err="1">
                          <a:effectLst/>
                        </a:rPr>
                        <a:t>қозғалатын</a:t>
                      </a:r>
                      <a:r>
                        <a:rPr lang="ru-RU" sz="1100" dirty="0">
                          <a:effectLst/>
                        </a:rPr>
                        <a:t>/ </a:t>
                      </a:r>
                      <a:r>
                        <a:rPr lang="ru-RU" sz="1100" dirty="0" err="1">
                          <a:effectLst/>
                        </a:rPr>
                        <a:t>кішкене</a:t>
                      </a:r>
                      <a:r>
                        <a:rPr lang="ru-RU" sz="1100" dirty="0">
                          <a:effectLst/>
                        </a:rPr>
                        <a:t>/[1] </a:t>
                      </a:r>
                    </a:p>
                    <a:p>
                      <a:pPr>
                        <a:lnSpc>
                          <a:spcPct val="115000"/>
                        </a:lnSpc>
                        <a:spcAft>
                          <a:spcPts val="0"/>
                        </a:spcAft>
                      </a:pPr>
                      <a:r>
                        <a:rPr lang="kk-KZ" sz="1100" dirty="0">
                          <a:effectLst/>
                        </a:rPr>
                        <a:t>                                       </a:t>
                      </a:r>
                      <a:r>
                        <a:rPr lang="ru-RU" sz="1100" dirty="0">
                          <a:effectLst/>
                        </a:rPr>
                        <a:t>[макс 2] </a:t>
                      </a:r>
                      <a:endParaRPr lang="ru-RU" sz="1100" dirty="0">
                        <a:solidFill>
                          <a:srgbClr val="000000"/>
                        </a:solidFill>
                        <a:effectLst/>
                        <a:latin typeface="Times New Roman"/>
                        <a:ea typeface="Calibri"/>
                      </a:endParaRPr>
                    </a:p>
                  </a:txBody>
                  <a:tcPr marL="16867" marR="16867" marT="0" marB="0"/>
                </a:tc>
                <a:tc>
                  <a:txBody>
                    <a:bodyPr/>
                    <a:lstStyle/>
                    <a:p>
                      <a:pPr>
                        <a:lnSpc>
                          <a:spcPct val="115000"/>
                        </a:lnSpc>
                        <a:spcAft>
                          <a:spcPts val="0"/>
                        </a:spcAft>
                      </a:pPr>
                      <a:r>
                        <a:rPr lang="ru-RU" sz="1100" dirty="0">
                          <a:effectLst/>
                        </a:rPr>
                        <a:t> </a:t>
                      </a:r>
                      <a:endParaRPr lang="ru-RU" sz="1100" dirty="0">
                        <a:solidFill>
                          <a:srgbClr val="000000"/>
                        </a:solidFill>
                        <a:effectLst/>
                        <a:latin typeface="Times New Roman"/>
                        <a:ea typeface="Calibri"/>
                      </a:endParaRPr>
                    </a:p>
                  </a:txBody>
                  <a:tcPr marL="16867" marR="16867" marT="0" marB="0"/>
                </a:tc>
                <a:tc>
                  <a:txBody>
                    <a:bodyPr/>
                    <a:lstStyle/>
                    <a:p>
                      <a:pPr>
                        <a:lnSpc>
                          <a:spcPct val="115000"/>
                        </a:lnSpc>
                        <a:spcAft>
                          <a:spcPts val="0"/>
                        </a:spcAft>
                      </a:pPr>
                      <a:r>
                        <a:rPr lang="ru-RU" sz="1100" dirty="0">
                          <a:effectLst/>
                        </a:rPr>
                        <a:t> </a:t>
                      </a:r>
                    </a:p>
                    <a:p>
                      <a:r>
                        <a:rPr lang="ru-RU" sz="1100" dirty="0">
                          <a:effectLst/>
                        </a:rPr>
                        <a:t>  </a:t>
                      </a:r>
                      <a:endParaRPr lang="ru-RU" sz="1100" dirty="0">
                        <a:effectLst/>
                        <a:latin typeface="Calibri"/>
                      </a:endParaRPr>
                    </a:p>
                  </a:txBody>
                  <a:tcPr marL="16867" marR="16867" marT="0" marB="0"/>
                </a:tc>
                <a:tc>
                  <a:txBody>
                    <a:bodyPr/>
                    <a:lstStyle/>
                    <a:p>
                      <a:pPr algn="ctr">
                        <a:lnSpc>
                          <a:spcPct val="115000"/>
                        </a:lnSpc>
                        <a:spcAft>
                          <a:spcPts val="0"/>
                        </a:spcAft>
                      </a:pPr>
                      <a:r>
                        <a:rPr lang="ru-RU" sz="1100" dirty="0">
                          <a:effectLst/>
                        </a:rPr>
                        <a:t>2</a:t>
                      </a:r>
                      <a:endParaRPr lang="ru-RU" sz="1100" dirty="0">
                        <a:effectLst/>
                        <a:latin typeface="Calibri"/>
                        <a:ea typeface="Calibri"/>
                        <a:cs typeface="Times New Roman"/>
                      </a:endParaRPr>
                    </a:p>
                  </a:txBody>
                  <a:tcPr marL="16867" marR="16867" marT="0" marB="0"/>
                </a:tc>
                <a:tc>
                  <a:txBody>
                    <a:bodyPr/>
                    <a:lstStyle/>
                    <a:p>
                      <a:pPr>
                        <a:lnSpc>
                          <a:spcPct val="115000"/>
                        </a:lnSpc>
                        <a:spcAft>
                          <a:spcPts val="0"/>
                        </a:spcAft>
                      </a:pPr>
                      <a:r>
                        <a:rPr lang="ru-RU" sz="1100" dirty="0" err="1">
                          <a:effectLst/>
                        </a:rPr>
                        <a:t>жауаптың</a:t>
                      </a:r>
                      <a:r>
                        <a:rPr lang="ru-RU" sz="1100" dirty="0">
                          <a:effectLst/>
                        </a:rPr>
                        <a:t> </a:t>
                      </a:r>
                      <a:r>
                        <a:rPr lang="ru-RU" sz="1100" dirty="0" err="1">
                          <a:effectLst/>
                        </a:rPr>
                        <a:t>кез</a:t>
                      </a:r>
                      <a:r>
                        <a:rPr lang="ru-RU" sz="1100" dirty="0">
                          <a:effectLst/>
                        </a:rPr>
                        <a:t> </a:t>
                      </a:r>
                      <a:r>
                        <a:rPr lang="ru-RU" sz="1100" dirty="0" err="1">
                          <a:effectLst/>
                        </a:rPr>
                        <a:t>келген</a:t>
                      </a:r>
                      <a:r>
                        <a:rPr lang="ru-RU" sz="1100" dirty="0">
                          <a:effectLst/>
                        </a:rPr>
                        <a:t> 2 </a:t>
                      </a:r>
                      <a:r>
                        <a:rPr lang="ru-RU" sz="1100" dirty="0" err="1">
                          <a:effectLst/>
                        </a:rPr>
                        <a:t>нұсқасына</a:t>
                      </a:r>
                      <a:r>
                        <a:rPr lang="ru-RU" sz="1100" dirty="0">
                          <a:effectLst/>
                        </a:rPr>
                        <a:t> </a:t>
                      </a:r>
                      <a:r>
                        <a:rPr lang="ru-RU" sz="1100" dirty="0" err="1">
                          <a:effectLst/>
                        </a:rPr>
                        <a:t>максималды</a:t>
                      </a:r>
                      <a:r>
                        <a:rPr lang="ru-RU" sz="1100" dirty="0">
                          <a:effectLst/>
                        </a:rPr>
                        <a:t> балл </a:t>
                      </a:r>
                      <a:r>
                        <a:rPr lang="ru-RU" sz="1100" dirty="0" err="1">
                          <a:effectLst/>
                        </a:rPr>
                        <a:t>қойылады</a:t>
                      </a:r>
                      <a:endParaRPr lang="ru-RU" sz="1100" dirty="0">
                        <a:effectLst/>
                        <a:latin typeface="Calibri"/>
                        <a:ea typeface="Calibri"/>
                        <a:cs typeface="Times New Roman"/>
                      </a:endParaRPr>
                    </a:p>
                  </a:txBody>
                  <a:tcPr marL="16867" marR="16867" marT="0" marB="0"/>
                </a:tc>
              </a:tr>
            </a:tbl>
          </a:graphicData>
        </a:graphic>
      </p:graphicFrame>
    </p:spTree>
    <p:extLst>
      <p:ext uri="{BB962C8B-B14F-4D97-AF65-F5344CB8AC3E}">
        <p14:creationId xmlns:p14="http://schemas.microsoft.com/office/powerpoint/2010/main" xmlns="" val="4216382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Прямая соединительная линия 16"/>
          <p:cNvCxnSpPr/>
          <p:nvPr/>
        </p:nvCxnSpPr>
        <p:spPr>
          <a:xfrm>
            <a:off x="3140444" y="4075153"/>
            <a:ext cx="0" cy="490904"/>
          </a:xfrm>
          <a:prstGeom prst="line">
            <a:avLst/>
          </a:prstGeom>
        </p:spPr>
        <p:style>
          <a:lnRef idx="3">
            <a:schemeClr val="accent1"/>
          </a:lnRef>
          <a:fillRef idx="0">
            <a:schemeClr val="accent1"/>
          </a:fillRef>
          <a:effectRef idx="2">
            <a:schemeClr val="accent1"/>
          </a:effectRef>
          <a:fontRef idx="minor">
            <a:schemeClr val="tx1"/>
          </a:fontRef>
        </p:style>
      </p:cxnSp>
      <p:cxnSp>
        <p:nvCxnSpPr>
          <p:cNvPr id="18" name="Прямая соединительная линия 17"/>
          <p:cNvCxnSpPr/>
          <p:nvPr/>
        </p:nvCxnSpPr>
        <p:spPr>
          <a:xfrm>
            <a:off x="6384032" y="4061993"/>
            <a:ext cx="0" cy="490904"/>
          </a:xfrm>
          <a:prstGeom prst="line">
            <a:avLst/>
          </a:prstGeom>
        </p:spPr>
        <p:style>
          <a:lnRef idx="3">
            <a:schemeClr val="accent1"/>
          </a:lnRef>
          <a:fillRef idx="0">
            <a:schemeClr val="accent1"/>
          </a:fillRef>
          <a:effectRef idx="2">
            <a:schemeClr val="accent1"/>
          </a:effectRef>
          <a:fontRef idx="minor">
            <a:schemeClr val="tx1"/>
          </a:fontRef>
        </p:style>
      </p:cxnSp>
      <p:cxnSp>
        <p:nvCxnSpPr>
          <p:cNvPr id="19" name="Прямая соединительная линия 18"/>
          <p:cNvCxnSpPr/>
          <p:nvPr/>
        </p:nvCxnSpPr>
        <p:spPr>
          <a:xfrm>
            <a:off x="10845645" y="4061993"/>
            <a:ext cx="0" cy="490904"/>
          </a:xfrm>
          <a:prstGeom prst="line">
            <a:avLst/>
          </a:prstGeom>
        </p:spPr>
        <p:style>
          <a:lnRef idx="3">
            <a:schemeClr val="accent1"/>
          </a:lnRef>
          <a:fillRef idx="0">
            <a:schemeClr val="accent1"/>
          </a:fillRef>
          <a:effectRef idx="2">
            <a:schemeClr val="accent1"/>
          </a:effectRef>
          <a:fontRef idx="minor">
            <a:schemeClr val="tx1"/>
          </a:fontRef>
        </p:style>
      </p:cxnSp>
      <p:cxnSp>
        <p:nvCxnSpPr>
          <p:cNvPr id="16" name="Прямая соединительная линия 15"/>
          <p:cNvCxnSpPr/>
          <p:nvPr/>
        </p:nvCxnSpPr>
        <p:spPr>
          <a:xfrm>
            <a:off x="9606245" y="2401940"/>
            <a:ext cx="0" cy="490904"/>
          </a:xfrm>
          <a:prstGeom prst="line">
            <a:avLst/>
          </a:prstGeom>
        </p:spPr>
        <p:style>
          <a:lnRef idx="3">
            <a:schemeClr val="accent1"/>
          </a:lnRef>
          <a:fillRef idx="0">
            <a:schemeClr val="accent1"/>
          </a:fillRef>
          <a:effectRef idx="2">
            <a:schemeClr val="accent1"/>
          </a:effectRef>
          <a:fontRef idx="minor">
            <a:schemeClr val="tx1"/>
          </a:fontRef>
        </p:style>
      </p:cxnSp>
      <p:cxnSp>
        <p:nvCxnSpPr>
          <p:cNvPr id="15" name="Прямая соединительная линия 14"/>
          <p:cNvCxnSpPr/>
          <p:nvPr/>
        </p:nvCxnSpPr>
        <p:spPr>
          <a:xfrm>
            <a:off x="1899464" y="2401940"/>
            <a:ext cx="0" cy="490904"/>
          </a:xfrm>
          <a:prstGeom prst="line">
            <a:avLst/>
          </a:prstGeom>
        </p:spPr>
        <p:style>
          <a:lnRef idx="3">
            <a:schemeClr val="accent1"/>
          </a:lnRef>
          <a:fillRef idx="0">
            <a:schemeClr val="accent1"/>
          </a:fillRef>
          <a:effectRef idx="2">
            <a:schemeClr val="accent1"/>
          </a:effectRef>
          <a:fontRef idx="minor">
            <a:schemeClr val="tx1"/>
          </a:fontRef>
        </p:style>
      </p:cxnSp>
      <p:sp>
        <p:nvSpPr>
          <p:cNvPr id="4" name="TextBox 3"/>
          <p:cNvSpPr txBox="1"/>
          <p:nvPr/>
        </p:nvSpPr>
        <p:spPr>
          <a:xfrm>
            <a:off x="7" y="260658"/>
            <a:ext cx="12048663" cy="646331"/>
          </a:xfrm>
          <a:prstGeom prst="rect">
            <a:avLst/>
          </a:prstGeom>
          <a:noFill/>
        </p:spPr>
        <p:txBody>
          <a:bodyPr wrap="square" rtlCol="0">
            <a:spAutoFit/>
          </a:bodyPr>
          <a:lstStyle/>
          <a:p>
            <a:pPr algn="ctr"/>
            <a:r>
              <a:rPr lang="ru-RU" sz="3600" b="1" dirty="0" err="1">
                <a:solidFill>
                  <a:schemeClr val="accent1"/>
                </a:solidFill>
                <a:latin typeface="Times New Roman" pitchFamily="18" charset="0"/>
                <a:cs typeface="Times New Roman" pitchFamily="18" charset="0"/>
              </a:rPr>
              <a:t>Критериалды</a:t>
            </a:r>
            <a:r>
              <a:rPr lang="ru-RU" sz="3600" b="1" dirty="0">
                <a:solidFill>
                  <a:schemeClr val="accent1"/>
                </a:solidFill>
                <a:latin typeface="Times New Roman" pitchFamily="18" charset="0"/>
                <a:cs typeface="Times New Roman" pitchFamily="18" charset="0"/>
              </a:rPr>
              <a:t>  </a:t>
            </a:r>
            <a:r>
              <a:rPr lang="ru-RU" sz="3600" b="1" dirty="0" err="1" smtClean="0">
                <a:solidFill>
                  <a:schemeClr val="accent1"/>
                </a:solidFill>
                <a:latin typeface="Times New Roman" pitchFamily="18" charset="0"/>
                <a:cs typeface="Times New Roman" pitchFamily="18" charset="0"/>
              </a:rPr>
              <a:t>бағалаудың құрылымы</a:t>
            </a:r>
            <a:endParaRPr lang="ru-RU" sz="3600" b="1" dirty="0">
              <a:solidFill>
                <a:schemeClr val="accent1"/>
              </a:solidFill>
              <a:latin typeface="Times New Roman" pitchFamily="18" charset="0"/>
              <a:cs typeface="Times New Roman" pitchFamily="18" charset="0"/>
            </a:endParaRPr>
          </a:p>
        </p:txBody>
      </p:sp>
      <p:sp>
        <p:nvSpPr>
          <p:cNvPr id="6" name="Прямоугольник 5"/>
          <p:cNvSpPr/>
          <p:nvPr/>
        </p:nvSpPr>
        <p:spPr>
          <a:xfrm>
            <a:off x="812753" y="1454325"/>
            <a:ext cx="10505731" cy="502008"/>
          </a:xfrm>
          <a:prstGeom prst="rect">
            <a:avLst/>
          </a:prstGeom>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sz="2000" b="1" dirty="0" err="1">
                <a:solidFill>
                  <a:schemeClr val="tx1"/>
                </a:solidFill>
                <a:latin typeface="Arial Narrow" panose="020B0606020202030204" pitchFamily="34" charset="0"/>
                <a:ea typeface="Calibri"/>
                <a:cs typeface="Times New Roman"/>
              </a:rPr>
              <a:t>Критериалды</a:t>
            </a:r>
            <a:r>
              <a:rPr lang="ru-RU" sz="2000" b="1" dirty="0">
                <a:solidFill>
                  <a:schemeClr val="tx1"/>
                </a:solidFill>
                <a:latin typeface="Arial Narrow" panose="020B0606020202030204" pitchFamily="34" charset="0"/>
                <a:ea typeface="Calibri"/>
                <a:cs typeface="Times New Roman"/>
              </a:rPr>
              <a:t> </a:t>
            </a:r>
            <a:r>
              <a:rPr lang="ru-RU" sz="2000" b="1" dirty="0" err="1">
                <a:solidFill>
                  <a:schemeClr val="tx1"/>
                </a:solidFill>
                <a:latin typeface="Arial Narrow" panose="020B0606020202030204" pitchFamily="34" charset="0"/>
                <a:ea typeface="Calibri"/>
                <a:cs typeface="Times New Roman"/>
              </a:rPr>
              <a:t>бағалау</a:t>
            </a:r>
            <a:endParaRPr lang="ru-RU" sz="2000" b="1" dirty="0">
              <a:solidFill>
                <a:schemeClr val="tx1"/>
              </a:solidFill>
              <a:latin typeface="Arial Narrow" panose="020B0606020202030204" pitchFamily="34" charset="0"/>
              <a:ea typeface="Calibri"/>
              <a:cs typeface="Times New Roman"/>
            </a:endParaRPr>
          </a:p>
        </p:txBody>
      </p:sp>
      <p:cxnSp>
        <p:nvCxnSpPr>
          <p:cNvPr id="7" name="Прямая соединительная линия 6"/>
          <p:cNvCxnSpPr/>
          <p:nvPr/>
        </p:nvCxnSpPr>
        <p:spPr>
          <a:xfrm>
            <a:off x="5940183" y="1952236"/>
            <a:ext cx="0" cy="449715"/>
          </a:xfrm>
          <a:prstGeom prst="line">
            <a:avLst/>
          </a:prstGeom>
        </p:spPr>
        <p:style>
          <a:lnRef idx="3">
            <a:schemeClr val="accent1"/>
          </a:lnRef>
          <a:fillRef idx="0">
            <a:schemeClr val="accent1"/>
          </a:fillRef>
          <a:effectRef idx="2">
            <a:schemeClr val="accent1"/>
          </a:effectRef>
          <a:fontRef idx="minor">
            <a:schemeClr val="tx1"/>
          </a:fontRef>
        </p:style>
      </p:cxnSp>
      <p:cxnSp>
        <p:nvCxnSpPr>
          <p:cNvPr id="8" name="Прямая соединительная линия 7"/>
          <p:cNvCxnSpPr/>
          <p:nvPr/>
        </p:nvCxnSpPr>
        <p:spPr>
          <a:xfrm>
            <a:off x="1900389" y="2401951"/>
            <a:ext cx="7705856" cy="423"/>
          </a:xfrm>
          <a:prstGeom prst="line">
            <a:avLst/>
          </a:prstGeom>
        </p:spPr>
        <p:style>
          <a:lnRef idx="3">
            <a:schemeClr val="accent1"/>
          </a:lnRef>
          <a:fillRef idx="0">
            <a:schemeClr val="accent1"/>
          </a:fillRef>
          <a:effectRef idx="2">
            <a:schemeClr val="accent1"/>
          </a:effectRef>
          <a:fontRef idx="minor">
            <a:schemeClr val="tx1"/>
          </a:fontRef>
        </p:style>
      </p:cxnSp>
      <p:sp>
        <p:nvSpPr>
          <p:cNvPr id="9" name="Прямоугольник 8"/>
          <p:cNvSpPr/>
          <p:nvPr/>
        </p:nvSpPr>
        <p:spPr>
          <a:xfrm>
            <a:off x="431371" y="2755287"/>
            <a:ext cx="3456384" cy="824728"/>
          </a:xfrm>
          <a:prstGeom prst="rect">
            <a:avLst/>
          </a:prstGeom>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kk-KZ" sz="2000" dirty="0" smtClean="0">
                <a:solidFill>
                  <a:schemeClr val="tx1"/>
                </a:solidFill>
                <a:latin typeface="Times New Roman" pitchFamily="18" charset="0"/>
                <a:ea typeface="Calibri"/>
                <a:cs typeface="Times New Roman" pitchFamily="18" charset="0"/>
              </a:rPr>
              <a:t>Қалыптастырушы бағалау</a:t>
            </a:r>
            <a:endParaRPr lang="ru-RU" sz="2000" dirty="0">
              <a:solidFill>
                <a:schemeClr val="tx1"/>
              </a:solidFill>
              <a:effectLst/>
              <a:latin typeface="Times New Roman" pitchFamily="18" charset="0"/>
              <a:ea typeface="Calibri"/>
              <a:cs typeface="Times New Roman" pitchFamily="18" charset="0"/>
            </a:endParaRPr>
          </a:p>
        </p:txBody>
      </p:sp>
      <p:sp>
        <p:nvSpPr>
          <p:cNvPr id="10" name="Прямоугольник 9"/>
          <p:cNvSpPr/>
          <p:nvPr/>
        </p:nvSpPr>
        <p:spPr>
          <a:xfrm>
            <a:off x="1145710" y="4393536"/>
            <a:ext cx="3021705" cy="1381268"/>
          </a:xfrm>
          <a:prstGeom prst="rect">
            <a:avLst/>
          </a:prstGeom>
          <a:solidFill>
            <a:schemeClr val="bg2"/>
          </a:solidFill>
        </p:spPr>
        <p:style>
          <a:lnRef idx="1">
            <a:schemeClr val="accent6"/>
          </a:lnRef>
          <a:fillRef idx="3">
            <a:schemeClr val="accent6"/>
          </a:fillRef>
          <a:effectRef idx="2">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sz="2000" dirty="0" err="1" smtClean="0">
                <a:solidFill>
                  <a:schemeClr val="tx1"/>
                </a:solidFill>
                <a:effectLst/>
                <a:latin typeface="Times New Roman" pitchFamily="18" charset="0"/>
                <a:ea typeface="Calibri"/>
                <a:cs typeface="Times New Roman" pitchFamily="18" charset="0"/>
              </a:rPr>
              <a:t>Бөлім/ортақ тақырып бойынша</a:t>
            </a:r>
            <a:r>
              <a:rPr lang="ru-RU" sz="2000" dirty="0" smtClean="0">
                <a:solidFill>
                  <a:schemeClr val="tx1"/>
                </a:solidFill>
                <a:effectLst/>
                <a:latin typeface="Times New Roman" pitchFamily="18" charset="0"/>
                <a:ea typeface="Calibri"/>
                <a:cs typeface="Times New Roman" pitchFamily="18" charset="0"/>
              </a:rPr>
              <a:t> </a:t>
            </a:r>
            <a:r>
              <a:rPr lang="ru-RU" sz="2000" dirty="0" err="1" smtClean="0">
                <a:solidFill>
                  <a:schemeClr val="tx1"/>
                </a:solidFill>
                <a:effectLst/>
                <a:latin typeface="Times New Roman" pitchFamily="18" charset="0"/>
                <a:ea typeface="Calibri"/>
                <a:cs typeface="Times New Roman" pitchFamily="18" charset="0"/>
              </a:rPr>
              <a:t>жиынтық бағалау</a:t>
            </a:r>
            <a:endParaRPr lang="ru-RU" sz="2000" dirty="0">
              <a:solidFill>
                <a:schemeClr val="tx1"/>
              </a:solidFill>
              <a:effectLst/>
              <a:latin typeface="Times New Roman" pitchFamily="18" charset="0"/>
              <a:ea typeface="Calibri"/>
              <a:cs typeface="Times New Roman" pitchFamily="18" charset="0"/>
            </a:endParaRPr>
          </a:p>
        </p:txBody>
      </p:sp>
      <p:sp>
        <p:nvSpPr>
          <p:cNvPr id="11" name="Прямоугольник 10"/>
          <p:cNvSpPr/>
          <p:nvPr/>
        </p:nvSpPr>
        <p:spPr>
          <a:xfrm>
            <a:off x="4808155" y="4393536"/>
            <a:ext cx="2897404" cy="1381268"/>
          </a:xfrm>
          <a:prstGeom prst="rect">
            <a:avLst/>
          </a:prstGeom>
          <a:solidFill>
            <a:schemeClr val="bg2"/>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sz="2000" dirty="0" err="1" smtClean="0">
                <a:solidFill>
                  <a:schemeClr val="tx1"/>
                </a:solidFill>
                <a:effectLst/>
                <a:latin typeface="Times New Roman" pitchFamily="18" charset="0"/>
                <a:ea typeface="Calibri"/>
                <a:cs typeface="Times New Roman" pitchFamily="18" charset="0"/>
              </a:rPr>
              <a:t>Тоқсандық</a:t>
            </a:r>
            <a:r>
              <a:rPr lang="ru-RU" sz="2000" dirty="0" smtClean="0">
                <a:solidFill>
                  <a:schemeClr val="tx1"/>
                </a:solidFill>
                <a:effectLst/>
                <a:latin typeface="Times New Roman" pitchFamily="18" charset="0"/>
                <a:ea typeface="Calibri"/>
                <a:cs typeface="Times New Roman" pitchFamily="18" charset="0"/>
              </a:rPr>
              <a:t> </a:t>
            </a:r>
            <a:r>
              <a:rPr lang="ru-RU" sz="2000" dirty="0" err="1" smtClean="0">
                <a:solidFill>
                  <a:schemeClr val="tx1"/>
                </a:solidFill>
                <a:effectLst/>
                <a:latin typeface="Times New Roman" pitchFamily="18" charset="0"/>
                <a:ea typeface="Calibri"/>
                <a:cs typeface="Times New Roman" pitchFamily="18" charset="0"/>
              </a:rPr>
              <a:t>жиынтық</a:t>
            </a:r>
            <a:r>
              <a:rPr lang="ru-RU" sz="2000" dirty="0" smtClean="0">
                <a:solidFill>
                  <a:schemeClr val="tx1"/>
                </a:solidFill>
                <a:effectLst/>
                <a:latin typeface="Times New Roman" pitchFamily="18" charset="0"/>
                <a:ea typeface="Calibri"/>
                <a:cs typeface="Times New Roman" pitchFamily="18" charset="0"/>
              </a:rPr>
              <a:t> </a:t>
            </a:r>
            <a:r>
              <a:rPr lang="ru-RU" sz="2000" dirty="0" err="1" smtClean="0">
                <a:solidFill>
                  <a:schemeClr val="tx1"/>
                </a:solidFill>
                <a:effectLst/>
                <a:latin typeface="Times New Roman" pitchFamily="18" charset="0"/>
                <a:ea typeface="Calibri"/>
                <a:cs typeface="Times New Roman" pitchFamily="18" charset="0"/>
              </a:rPr>
              <a:t>бағалау</a:t>
            </a:r>
            <a:endParaRPr lang="ru-RU" sz="2000" dirty="0">
              <a:solidFill>
                <a:schemeClr val="tx1"/>
              </a:solidFill>
              <a:effectLst/>
              <a:latin typeface="Times New Roman" pitchFamily="18" charset="0"/>
              <a:ea typeface="Calibri"/>
              <a:cs typeface="Times New Roman" pitchFamily="18" charset="0"/>
            </a:endParaRPr>
          </a:p>
        </p:txBody>
      </p:sp>
      <p:sp>
        <p:nvSpPr>
          <p:cNvPr id="12" name="Прямоугольник 11"/>
          <p:cNvSpPr/>
          <p:nvPr/>
        </p:nvSpPr>
        <p:spPr>
          <a:xfrm>
            <a:off x="5229889" y="2755287"/>
            <a:ext cx="6099643" cy="824478"/>
          </a:xfrm>
          <a:prstGeom prst="rect">
            <a:avLst/>
          </a:prstGeom>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kk-KZ" sz="2000" dirty="0" smtClean="0">
                <a:solidFill>
                  <a:schemeClr val="tx1"/>
                </a:solidFill>
                <a:latin typeface="Times New Roman" pitchFamily="18" charset="0"/>
                <a:ea typeface="Calibri"/>
                <a:cs typeface="Times New Roman" pitchFamily="18" charset="0"/>
              </a:rPr>
              <a:t>Жиынтық бағалау</a:t>
            </a:r>
            <a:endParaRPr lang="ru-RU" sz="2000" dirty="0">
              <a:solidFill>
                <a:schemeClr val="tx1"/>
              </a:solidFill>
              <a:effectLst/>
              <a:latin typeface="Times New Roman" pitchFamily="18" charset="0"/>
              <a:ea typeface="Calibri"/>
              <a:cs typeface="Times New Roman" pitchFamily="18" charset="0"/>
            </a:endParaRPr>
          </a:p>
        </p:txBody>
      </p:sp>
      <p:cxnSp>
        <p:nvCxnSpPr>
          <p:cNvPr id="13" name="Прямая соединительная линия 12"/>
          <p:cNvCxnSpPr/>
          <p:nvPr/>
        </p:nvCxnSpPr>
        <p:spPr>
          <a:xfrm>
            <a:off x="3140452" y="4076593"/>
            <a:ext cx="7705201"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Прямоугольник 13"/>
          <p:cNvSpPr/>
          <p:nvPr/>
        </p:nvSpPr>
        <p:spPr>
          <a:xfrm>
            <a:off x="8496269" y="4362340"/>
            <a:ext cx="2976331" cy="1412464"/>
          </a:xfrm>
          <a:prstGeom prst="rect">
            <a:avLst/>
          </a:prstGeom>
          <a:solidFill>
            <a:schemeClr val="bg2"/>
          </a:solidFill>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kk-KZ" dirty="0" smtClean="0">
                <a:solidFill>
                  <a:schemeClr val="tx1"/>
                </a:solidFill>
                <a:latin typeface="Times New Roman" pitchFamily="18" charset="0"/>
                <a:ea typeface="Calibri"/>
                <a:cs typeface="Times New Roman" pitchFamily="18" charset="0"/>
              </a:rPr>
              <a:t>Білім беру деңгейі бойынша жиынтық бағалау</a:t>
            </a:r>
            <a:endParaRPr lang="ru-RU" dirty="0">
              <a:solidFill>
                <a:schemeClr val="tx1"/>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xmlns="" val="38376722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p:txBody>
          <a:bodyPr/>
          <a:lstStyle/>
          <a:p>
            <a:fld id="{FBF750E4-7867-45A6-94BB-B30865F9216B}" type="slidenum">
              <a:rPr lang="ru-RU" smtClean="0"/>
              <a:pPr/>
              <a:t>40</a:t>
            </a:fld>
            <a:endParaRPr lang="ru-RU"/>
          </a:p>
        </p:txBody>
      </p:sp>
      <p:graphicFrame>
        <p:nvGraphicFramePr>
          <p:cNvPr id="5" name="Таблица 4"/>
          <p:cNvGraphicFramePr>
            <a:graphicFrameLocks noGrp="1"/>
          </p:cNvGraphicFramePr>
          <p:nvPr>
            <p:extLst/>
          </p:nvPr>
        </p:nvGraphicFramePr>
        <p:xfrm>
          <a:off x="1703513" y="404665"/>
          <a:ext cx="8856985" cy="1718235"/>
        </p:xfrm>
        <a:graphic>
          <a:graphicData uri="http://schemas.openxmlformats.org/drawingml/2006/table">
            <a:tbl>
              <a:tblPr firstRow="1" firstCol="1" bandRow="1">
                <a:tableStyleId>{5C22544A-7EE6-4342-B048-85BDC9FD1C3A}</a:tableStyleId>
              </a:tblPr>
              <a:tblGrid>
                <a:gridCol w="2702013"/>
                <a:gridCol w="3077486"/>
                <a:gridCol w="3077486"/>
              </a:tblGrid>
              <a:tr h="110491">
                <a:tc>
                  <a:txBody>
                    <a:bodyPr/>
                    <a:lstStyle/>
                    <a:p>
                      <a:pPr algn="ctr">
                        <a:lnSpc>
                          <a:spcPct val="115000"/>
                        </a:lnSpc>
                        <a:spcAft>
                          <a:spcPts val="0"/>
                        </a:spcAft>
                      </a:pPr>
                      <a:r>
                        <a:rPr lang="kk-KZ" sz="1200" dirty="0">
                          <a:effectLst/>
                        </a:rPr>
                        <a:t>Балл</a:t>
                      </a:r>
                      <a:endParaRPr lang="ru-RU" sz="1200" dirty="0">
                        <a:effectLst/>
                        <a:latin typeface="Calibri"/>
                        <a:ea typeface="Calibri"/>
                        <a:cs typeface="Times New Roman"/>
                      </a:endParaRPr>
                    </a:p>
                  </a:txBody>
                  <a:tcPr marL="9076" marR="9076" marT="0" marB="0"/>
                </a:tc>
                <a:tc>
                  <a:txBody>
                    <a:bodyPr/>
                    <a:lstStyle/>
                    <a:p>
                      <a:pPr algn="ctr">
                        <a:lnSpc>
                          <a:spcPct val="115000"/>
                        </a:lnSpc>
                        <a:spcAft>
                          <a:spcPts val="0"/>
                        </a:spcAft>
                      </a:pPr>
                      <a:r>
                        <a:rPr lang="kk-KZ" sz="1200">
                          <a:effectLst/>
                        </a:rPr>
                        <a:t>Сипаттамасы</a:t>
                      </a:r>
                      <a:endParaRPr lang="ru-RU" sz="1200">
                        <a:effectLst/>
                        <a:latin typeface="Calibri"/>
                        <a:ea typeface="Calibri"/>
                        <a:cs typeface="Times New Roman"/>
                      </a:endParaRPr>
                    </a:p>
                  </a:txBody>
                  <a:tcPr marL="9076" marR="9076" marT="0" marB="0"/>
                </a:tc>
                <a:tc>
                  <a:txBody>
                    <a:bodyPr/>
                    <a:lstStyle/>
                    <a:p>
                      <a:endParaRPr lang="ru-RU" sz="1200"/>
                    </a:p>
                  </a:txBody>
                  <a:tcPr marL="12102" marR="12102" marT="6051" marB="6051"/>
                </a:tc>
              </a:tr>
              <a:tr h="326452">
                <a:tc>
                  <a:txBody>
                    <a:bodyPr/>
                    <a:lstStyle/>
                    <a:p>
                      <a:pPr>
                        <a:lnSpc>
                          <a:spcPct val="115000"/>
                        </a:lnSpc>
                        <a:spcAft>
                          <a:spcPts val="0"/>
                        </a:spcAft>
                      </a:pPr>
                      <a:r>
                        <a:rPr lang="ru-RU" sz="1200" dirty="0">
                          <a:effectLst/>
                        </a:rPr>
                        <a:t> </a:t>
                      </a:r>
                      <a:endParaRPr lang="ru-RU" sz="1200" dirty="0">
                        <a:effectLst/>
                        <a:latin typeface="Calibri"/>
                        <a:ea typeface="Calibri"/>
                        <a:cs typeface="Times New Roman"/>
                      </a:endParaRPr>
                    </a:p>
                  </a:txBody>
                  <a:tcPr marL="9076" marR="9076" marT="0" marB="0"/>
                </a:tc>
                <a:tc>
                  <a:txBody>
                    <a:bodyPr/>
                    <a:lstStyle/>
                    <a:p>
                      <a:pPr>
                        <a:lnSpc>
                          <a:spcPct val="115000"/>
                        </a:lnSpc>
                        <a:spcAft>
                          <a:spcPts val="0"/>
                        </a:spcAft>
                      </a:pPr>
                      <a:r>
                        <a:rPr lang="ru-RU" sz="1200" dirty="0">
                          <a:effectLst/>
                        </a:rPr>
                        <a:t> </a:t>
                      </a:r>
                      <a:endParaRPr lang="ru-RU" sz="1200" dirty="0">
                        <a:effectLst/>
                        <a:latin typeface="Calibri"/>
                        <a:ea typeface="Calibri"/>
                        <a:cs typeface="Times New Roman"/>
                      </a:endParaRPr>
                    </a:p>
                  </a:txBody>
                  <a:tcPr marL="9076" marR="9076" marT="0" marB="0"/>
                </a:tc>
                <a:tc>
                  <a:txBody>
                    <a:bodyPr/>
                    <a:lstStyle/>
                    <a:p>
                      <a:pPr>
                        <a:spcAft>
                          <a:spcPts val="0"/>
                        </a:spcAft>
                      </a:pPr>
                      <a:r>
                        <a:rPr lang="ru-RU" sz="1200">
                          <a:effectLst/>
                        </a:rPr>
                        <a:t>автордың стилін ажырта алады. </a:t>
                      </a:r>
                    </a:p>
                    <a:p>
                      <a:pPr>
                        <a:spcAft>
                          <a:spcPts val="0"/>
                        </a:spcAft>
                      </a:pPr>
                      <a:r>
                        <a:rPr lang="ru-RU" sz="1200">
                          <a:effectLst/>
                        </a:rPr>
                        <a:t>баға береді.</a:t>
                      </a:r>
                      <a:endParaRPr lang="ru-RU" sz="1200">
                        <a:solidFill>
                          <a:srgbClr val="000000"/>
                        </a:solidFill>
                        <a:effectLst/>
                        <a:latin typeface="Times New Roman"/>
                        <a:ea typeface="Calibri"/>
                      </a:endParaRPr>
                    </a:p>
                  </a:txBody>
                  <a:tcPr marL="9076" marR="9076" marT="0" marB="0"/>
                </a:tc>
              </a:tr>
              <a:tr h="683875">
                <a:tc>
                  <a:txBody>
                    <a:bodyPr/>
                    <a:lstStyle/>
                    <a:p>
                      <a:pPr>
                        <a:lnSpc>
                          <a:spcPct val="115000"/>
                        </a:lnSpc>
                        <a:spcAft>
                          <a:spcPts val="0"/>
                        </a:spcAft>
                      </a:pPr>
                      <a:r>
                        <a:rPr lang="ru-RU" sz="1200">
                          <a:effectLst/>
                        </a:rPr>
                        <a:t>1</a:t>
                      </a:r>
                    </a:p>
                    <a:p>
                      <a:pPr>
                        <a:spcAft>
                          <a:spcPts val="0"/>
                        </a:spcAft>
                      </a:pPr>
                      <a:r>
                        <a:rPr lang="ru-RU" sz="1200">
                          <a:effectLst/>
                        </a:rPr>
                        <a:t>1</a:t>
                      </a:r>
                      <a:endParaRPr lang="ru-RU" sz="1200">
                        <a:solidFill>
                          <a:srgbClr val="000000"/>
                        </a:solidFill>
                        <a:effectLst/>
                        <a:latin typeface="Times New Roman"/>
                        <a:ea typeface="Calibri"/>
                      </a:endParaRPr>
                    </a:p>
                  </a:txBody>
                  <a:tcPr marL="9076" marR="9076" marT="0" marB="0"/>
                </a:tc>
                <a:tc>
                  <a:txBody>
                    <a:bodyPr/>
                    <a:lstStyle/>
                    <a:p>
                      <a:pPr>
                        <a:lnSpc>
                          <a:spcPct val="115000"/>
                        </a:lnSpc>
                        <a:spcAft>
                          <a:spcPts val="0"/>
                        </a:spcAft>
                      </a:pPr>
                      <a:r>
                        <a:rPr lang="ru-RU" sz="1200" dirty="0" err="1">
                          <a:effectLst/>
                        </a:rPr>
                        <a:t>шығарманың</a:t>
                      </a:r>
                      <a:r>
                        <a:rPr lang="ru-RU" sz="1200" dirty="0">
                          <a:effectLst/>
                        </a:rPr>
                        <a:t> </a:t>
                      </a:r>
                      <a:r>
                        <a:rPr lang="ru-RU" sz="1200" dirty="0" err="1">
                          <a:effectLst/>
                        </a:rPr>
                        <a:t>қазақ</a:t>
                      </a:r>
                      <a:r>
                        <a:rPr lang="ru-RU" sz="1200" dirty="0">
                          <a:effectLst/>
                        </a:rPr>
                        <a:t> </a:t>
                      </a:r>
                      <a:r>
                        <a:rPr lang="ru-RU" sz="1200" dirty="0" err="1">
                          <a:effectLst/>
                        </a:rPr>
                        <a:t>әдебиетіндегі</a:t>
                      </a:r>
                      <a:r>
                        <a:rPr lang="ru-RU" sz="1200" dirty="0">
                          <a:effectLst/>
                        </a:rPr>
                        <a:t>/ </a:t>
                      </a:r>
                      <a:r>
                        <a:rPr lang="ru-RU" sz="1200" dirty="0" err="1">
                          <a:effectLst/>
                        </a:rPr>
                        <a:t>алатын</a:t>
                      </a:r>
                      <a:r>
                        <a:rPr lang="ru-RU" sz="1200" dirty="0">
                          <a:effectLst/>
                        </a:rPr>
                        <a:t> </a:t>
                      </a:r>
                      <a:r>
                        <a:rPr lang="ru-RU" sz="1200" dirty="0" err="1">
                          <a:effectLst/>
                        </a:rPr>
                        <a:t>орнын</a:t>
                      </a:r>
                      <a:r>
                        <a:rPr lang="ru-RU" sz="1200" dirty="0">
                          <a:effectLst/>
                        </a:rPr>
                        <a:t> </a:t>
                      </a:r>
                      <a:r>
                        <a:rPr lang="ru-RU" sz="1200" dirty="0" err="1">
                          <a:effectLst/>
                        </a:rPr>
                        <a:t>көрсете</a:t>
                      </a:r>
                      <a:r>
                        <a:rPr lang="ru-RU" sz="1200" dirty="0">
                          <a:effectLst/>
                        </a:rPr>
                        <a:t> </a:t>
                      </a:r>
                      <a:r>
                        <a:rPr lang="ru-RU" sz="1200" dirty="0" err="1">
                          <a:effectLst/>
                        </a:rPr>
                        <a:t>біледі</a:t>
                      </a:r>
                      <a:r>
                        <a:rPr lang="ru-RU" sz="1200" dirty="0">
                          <a:effectLst/>
                        </a:rPr>
                        <a:t>. </a:t>
                      </a:r>
                    </a:p>
                    <a:p>
                      <a:pPr>
                        <a:spcAft>
                          <a:spcPts val="0"/>
                        </a:spcAft>
                      </a:pPr>
                      <a:r>
                        <a:rPr lang="ru-RU" sz="1200" dirty="0" err="1">
                          <a:effectLst/>
                        </a:rPr>
                        <a:t>салыстыра</a:t>
                      </a:r>
                      <a:r>
                        <a:rPr lang="ru-RU" sz="1200" dirty="0">
                          <a:effectLst/>
                        </a:rPr>
                        <a:t> </a:t>
                      </a:r>
                      <a:r>
                        <a:rPr lang="ru-RU" sz="1200" dirty="0" err="1">
                          <a:effectLst/>
                        </a:rPr>
                        <a:t>алады</a:t>
                      </a:r>
                      <a:r>
                        <a:rPr lang="ru-RU" sz="1200" dirty="0">
                          <a:effectLst/>
                        </a:rPr>
                        <a:t>.</a:t>
                      </a:r>
                      <a:endParaRPr lang="ru-RU" sz="1200" dirty="0">
                        <a:solidFill>
                          <a:srgbClr val="000000"/>
                        </a:solidFill>
                        <a:effectLst/>
                        <a:latin typeface="Times New Roman"/>
                        <a:ea typeface="Calibri"/>
                      </a:endParaRPr>
                    </a:p>
                  </a:txBody>
                  <a:tcPr marL="9076" marR="9076" marT="0" marB="0"/>
                </a:tc>
                <a:tc>
                  <a:txBody>
                    <a:bodyPr/>
                    <a:lstStyle/>
                    <a:p>
                      <a:endParaRPr lang="ru-RU" sz="1200" dirty="0"/>
                    </a:p>
                  </a:txBody>
                  <a:tcPr marL="12102" marR="12102" marT="6051" marB="6051"/>
                </a:tc>
              </a:tr>
              <a:tr h="458288">
                <a:tc>
                  <a:txBody>
                    <a:bodyPr/>
                    <a:lstStyle/>
                    <a:p>
                      <a:pPr>
                        <a:lnSpc>
                          <a:spcPct val="115000"/>
                        </a:lnSpc>
                        <a:spcAft>
                          <a:spcPts val="0"/>
                        </a:spcAft>
                      </a:pPr>
                      <a:r>
                        <a:rPr lang="ru-RU" sz="1200">
                          <a:effectLst/>
                        </a:rPr>
                        <a:t>1</a:t>
                      </a:r>
                    </a:p>
                    <a:p>
                      <a:pPr>
                        <a:spcAft>
                          <a:spcPts val="0"/>
                        </a:spcAft>
                      </a:pPr>
                      <a:r>
                        <a:rPr lang="ru-RU" sz="1200">
                          <a:effectLst/>
                        </a:rPr>
                        <a:t>1</a:t>
                      </a:r>
                      <a:endParaRPr lang="ru-RU" sz="1200">
                        <a:solidFill>
                          <a:srgbClr val="000000"/>
                        </a:solidFill>
                        <a:effectLst/>
                        <a:latin typeface="Times New Roman"/>
                        <a:ea typeface="Calibri"/>
                      </a:endParaRPr>
                    </a:p>
                  </a:txBody>
                  <a:tcPr marL="9076" marR="9076" marT="0" marB="0"/>
                </a:tc>
                <a:tc>
                  <a:txBody>
                    <a:bodyPr/>
                    <a:lstStyle/>
                    <a:p>
                      <a:pPr>
                        <a:lnSpc>
                          <a:spcPct val="115000"/>
                        </a:lnSpc>
                        <a:spcAft>
                          <a:spcPts val="0"/>
                        </a:spcAft>
                      </a:pPr>
                      <a:r>
                        <a:rPr lang="ru-RU" sz="1200" dirty="0" err="1">
                          <a:effectLst/>
                        </a:rPr>
                        <a:t>өзіндік</a:t>
                      </a:r>
                      <a:r>
                        <a:rPr lang="ru-RU" sz="1200" dirty="0">
                          <a:effectLst/>
                        </a:rPr>
                        <a:t> </a:t>
                      </a:r>
                      <a:r>
                        <a:rPr lang="ru-RU" sz="1200" dirty="0" err="1">
                          <a:effectLst/>
                        </a:rPr>
                        <a:t>ұсынысын</a:t>
                      </a:r>
                      <a:r>
                        <a:rPr lang="ru-RU" sz="1200" dirty="0">
                          <a:effectLst/>
                        </a:rPr>
                        <a:t> </a:t>
                      </a:r>
                      <a:r>
                        <a:rPr lang="ru-RU" sz="1200" dirty="0" err="1">
                          <a:effectLst/>
                        </a:rPr>
                        <a:t>жасайды</a:t>
                      </a:r>
                      <a:r>
                        <a:rPr lang="ru-RU" sz="1200" dirty="0">
                          <a:effectLst/>
                        </a:rPr>
                        <a:t>. </a:t>
                      </a:r>
                    </a:p>
                    <a:p>
                      <a:pPr>
                        <a:spcAft>
                          <a:spcPts val="0"/>
                        </a:spcAft>
                      </a:pPr>
                      <a:r>
                        <a:rPr lang="ru-RU" sz="1200" dirty="0" err="1">
                          <a:effectLst/>
                        </a:rPr>
                        <a:t>қорытынды</a:t>
                      </a:r>
                      <a:r>
                        <a:rPr lang="ru-RU" sz="1200" dirty="0">
                          <a:effectLst/>
                        </a:rPr>
                        <a:t> </a:t>
                      </a:r>
                      <a:r>
                        <a:rPr lang="ru-RU" sz="1200" dirty="0" err="1">
                          <a:effectLst/>
                        </a:rPr>
                        <a:t>шешімін</a:t>
                      </a:r>
                      <a:r>
                        <a:rPr lang="ru-RU" sz="1200" dirty="0">
                          <a:effectLst/>
                        </a:rPr>
                        <a:t> </a:t>
                      </a:r>
                      <a:r>
                        <a:rPr lang="ru-RU" sz="1200" dirty="0" err="1">
                          <a:effectLst/>
                        </a:rPr>
                        <a:t>жасайды</a:t>
                      </a:r>
                      <a:r>
                        <a:rPr lang="ru-RU" sz="1200" dirty="0">
                          <a:effectLst/>
                        </a:rPr>
                        <a:t>.</a:t>
                      </a:r>
                      <a:endParaRPr lang="ru-RU" sz="1200" dirty="0">
                        <a:solidFill>
                          <a:srgbClr val="000000"/>
                        </a:solidFill>
                        <a:effectLst/>
                        <a:latin typeface="Times New Roman"/>
                        <a:ea typeface="Calibri"/>
                      </a:endParaRPr>
                    </a:p>
                  </a:txBody>
                  <a:tcPr marL="9076" marR="9076" marT="0" marB="0"/>
                </a:tc>
                <a:tc>
                  <a:txBody>
                    <a:bodyPr/>
                    <a:lstStyle/>
                    <a:p>
                      <a:endParaRPr lang="ru-RU" sz="1200" dirty="0"/>
                    </a:p>
                  </a:txBody>
                  <a:tcPr marL="12102" marR="12102" marT="6051" marB="6051"/>
                </a:tc>
              </a:tr>
            </a:tbl>
          </a:graphicData>
        </a:graphic>
      </p:graphicFrame>
      <p:sp>
        <p:nvSpPr>
          <p:cNvPr id="6" name="Rectangle 1"/>
          <p:cNvSpPr>
            <a:spLocks noChangeArrowheads="1"/>
          </p:cNvSpPr>
          <p:nvPr/>
        </p:nvSpPr>
        <p:spPr bwMode="auto">
          <a:xfrm>
            <a:off x="5509512" y="102636"/>
            <a:ext cx="1225015"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fontAlgn="base">
              <a:spcBef>
                <a:spcPct val="0"/>
              </a:spcBef>
              <a:spcAft>
                <a:spcPct val="0"/>
              </a:spcAft>
            </a:pPr>
            <a:r>
              <a:rPr lang="kk-KZ" altLang="ru-RU" sz="1200" i="1" dirty="0">
                <a:latin typeface="Calibri" pitchFamily="34" charset="0"/>
                <a:ea typeface="Calibri" pitchFamily="34" charset="0"/>
                <a:cs typeface="Times New Roman" pitchFamily="18" charset="0"/>
              </a:rPr>
              <a:t>Қазақ әдебиеті</a:t>
            </a:r>
            <a:endParaRPr lang="kk-KZ" altLang="ru-RU" dirty="0">
              <a:latin typeface="Arial" pitchFamily="34" charset="0"/>
              <a:cs typeface="Arial" pitchFamily="34" charset="0"/>
            </a:endParaRPr>
          </a:p>
        </p:txBody>
      </p:sp>
      <p:sp>
        <p:nvSpPr>
          <p:cNvPr id="7" name="Прямоугольник 6"/>
          <p:cNvSpPr/>
          <p:nvPr/>
        </p:nvSpPr>
        <p:spPr>
          <a:xfrm>
            <a:off x="1703513" y="2132857"/>
            <a:ext cx="1693349" cy="276999"/>
          </a:xfrm>
          <a:prstGeom prst="rect">
            <a:avLst/>
          </a:prstGeom>
        </p:spPr>
        <p:txBody>
          <a:bodyPr wrap="none">
            <a:spAutoFit/>
          </a:bodyPr>
          <a:lstStyle/>
          <a:p>
            <a:r>
              <a:rPr lang="kk-KZ" sz="1200" i="1" dirty="0">
                <a:latin typeface="Calibri" pitchFamily="34" charset="0"/>
                <a:ea typeface="Calibri" pitchFamily="34" charset="0"/>
                <a:cs typeface="Times New Roman" pitchFamily="18" charset="0"/>
              </a:rPr>
              <a:t>Жазылым</a:t>
            </a:r>
            <a:r>
              <a:rPr lang="ru-RU" sz="1200" i="1" dirty="0">
                <a:latin typeface="Calibri" pitchFamily="34" charset="0"/>
                <a:ea typeface="Calibri" pitchFamily="34" charset="0"/>
                <a:cs typeface="Times New Roman" pitchFamily="18" charset="0"/>
              </a:rPr>
              <a:t> (</a:t>
            </a:r>
            <a:r>
              <a:rPr lang="kk-KZ" sz="1200" i="1" dirty="0">
                <a:latin typeface="Calibri" pitchFamily="34" charset="0"/>
                <a:ea typeface="Calibri" pitchFamily="34" charset="0"/>
                <a:cs typeface="Times New Roman" pitchFamily="18" charset="0"/>
              </a:rPr>
              <a:t>Қазақ тілі</a:t>
            </a:r>
            <a:r>
              <a:rPr lang="ru-RU" sz="1200" i="1" dirty="0">
                <a:latin typeface="Calibri" pitchFamily="34" charset="0"/>
                <a:ea typeface="Calibri" pitchFamily="34" charset="0"/>
                <a:cs typeface="Times New Roman" pitchFamily="18" charset="0"/>
              </a:rPr>
              <a:t>) </a:t>
            </a:r>
          </a:p>
        </p:txBody>
      </p:sp>
      <p:graphicFrame>
        <p:nvGraphicFramePr>
          <p:cNvPr id="8" name="Таблица 7"/>
          <p:cNvGraphicFramePr>
            <a:graphicFrameLocks noGrp="1"/>
          </p:cNvGraphicFramePr>
          <p:nvPr>
            <p:extLst/>
          </p:nvPr>
        </p:nvGraphicFramePr>
        <p:xfrm>
          <a:off x="1703512" y="2492897"/>
          <a:ext cx="8784976" cy="4188823"/>
        </p:xfrm>
        <a:graphic>
          <a:graphicData uri="http://schemas.openxmlformats.org/drawingml/2006/table">
            <a:tbl>
              <a:tblPr>
                <a:tableStyleId>{5C22544A-7EE6-4342-B048-85BDC9FD1C3A}</a:tableStyleId>
              </a:tblPr>
              <a:tblGrid>
                <a:gridCol w="1023079"/>
                <a:gridCol w="7761897"/>
              </a:tblGrid>
              <a:tr h="145374">
                <a:tc>
                  <a:txBody>
                    <a:bodyPr/>
                    <a:lstStyle/>
                    <a:p>
                      <a:pPr algn="ctr">
                        <a:lnSpc>
                          <a:spcPct val="115000"/>
                        </a:lnSpc>
                        <a:spcAft>
                          <a:spcPts val="1000"/>
                        </a:spcAft>
                      </a:pPr>
                      <a:r>
                        <a:rPr lang="kk-KZ" sz="900">
                          <a:effectLst/>
                        </a:rPr>
                        <a:t>Балл</a:t>
                      </a:r>
                      <a:endParaRPr lang="ru-RU" sz="800">
                        <a:effectLst/>
                        <a:latin typeface="Calibri"/>
                        <a:ea typeface="Calibri"/>
                        <a:cs typeface="Times New Roman"/>
                      </a:endParaRPr>
                    </a:p>
                  </a:txBody>
                  <a:tcPr marL="49609" marR="49609" marT="0" marB="0"/>
                </a:tc>
                <a:tc>
                  <a:txBody>
                    <a:bodyPr/>
                    <a:lstStyle/>
                    <a:p>
                      <a:pPr algn="ctr">
                        <a:lnSpc>
                          <a:spcPct val="115000"/>
                        </a:lnSpc>
                        <a:spcAft>
                          <a:spcPts val="1000"/>
                        </a:spcAft>
                      </a:pPr>
                      <a:r>
                        <a:rPr lang="kk-KZ" sz="900">
                          <a:effectLst/>
                        </a:rPr>
                        <a:t>Сипаттамасы</a:t>
                      </a:r>
                      <a:endParaRPr lang="ru-RU" sz="800">
                        <a:effectLst/>
                        <a:latin typeface="Calibri"/>
                        <a:ea typeface="Calibri"/>
                        <a:cs typeface="Times New Roman"/>
                      </a:endParaRPr>
                    </a:p>
                  </a:txBody>
                  <a:tcPr marL="49609" marR="49609" marT="0" marB="0"/>
                </a:tc>
              </a:tr>
              <a:tr h="806218">
                <a:tc>
                  <a:txBody>
                    <a:bodyPr/>
                    <a:lstStyle/>
                    <a:p>
                      <a:pPr>
                        <a:lnSpc>
                          <a:spcPct val="115000"/>
                        </a:lnSpc>
                        <a:spcAft>
                          <a:spcPts val="0"/>
                        </a:spcAft>
                      </a:pPr>
                      <a:r>
                        <a:rPr lang="ru-RU" sz="800">
                          <a:effectLst/>
                        </a:rPr>
                        <a:t>9-10 </a:t>
                      </a:r>
                      <a:endParaRPr lang="ru-RU" sz="900">
                        <a:solidFill>
                          <a:srgbClr val="000000"/>
                        </a:solidFill>
                        <a:effectLst/>
                        <a:latin typeface="Times New Roman"/>
                        <a:ea typeface="Calibri"/>
                      </a:endParaRPr>
                    </a:p>
                  </a:txBody>
                  <a:tcPr marL="49609" marR="49609" marT="0" marB="0"/>
                </a:tc>
                <a:tc>
                  <a:txBody>
                    <a:bodyPr/>
                    <a:lstStyle/>
                    <a:p>
                      <a:pPr>
                        <a:lnSpc>
                          <a:spcPct val="115000"/>
                        </a:lnSpc>
                        <a:spcAft>
                          <a:spcPts val="0"/>
                        </a:spcAft>
                      </a:pPr>
                      <a:r>
                        <a:rPr lang="ru-RU" sz="800">
                          <a:effectLst/>
                        </a:rPr>
                        <a:t>Тапсырманы орындауда шығармашылық танытады. </a:t>
                      </a:r>
                      <a:endParaRPr lang="ru-RU" sz="900">
                        <a:effectLst/>
                      </a:endParaRPr>
                    </a:p>
                    <a:p>
                      <a:pPr>
                        <a:lnSpc>
                          <a:spcPct val="115000"/>
                        </a:lnSpc>
                        <a:spcAft>
                          <a:spcPts val="0"/>
                        </a:spcAft>
                      </a:pPr>
                      <a:r>
                        <a:rPr lang="ru-RU" sz="800">
                          <a:effectLst/>
                        </a:rPr>
                        <a:t>Әсерді жақсарту үшін сәйкестендірілген құрылымды қолданады. </a:t>
                      </a:r>
                      <a:endParaRPr lang="ru-RU" sz="900">
                        <a:effectLst/>
                      </a:endParaRPr>
                    </a:p>
                    <a:p>
                      <a:pPr>
                        <a:lnSpc>
                          <a:spcPct val="115000"/>
                        </a:lnSpc>
                        <a:spcAft>
                          <a:spcPts val="0"/>
                        </a:spcAft>
                      </a:pPr>
                      <a:r>
                        <a:rPr lang="ru-RU" sz="800">
                          <a:effectLst/>
                        </a:rPr>
                        <a:t>Оқырманға ерекше әсер беру мақсатымен көркем тіл құралдарын орынды қолданады. </a:t>
                      </a:r>
                      <a:endParaRPr lang="ru-RU" sz="900">
                        <a:effectLst/>
                      </a:endParaRPr>
                    </a:p>
                    <a:p>
                      <a:pPr>
                        <a:lnSpc>
                          <a:spcPct val="115000"/>
                        </a:lnSpc>
                        <a:spcAft>
                          <a:spcPts val="0"/>
                        </a:spcAft>
                      </a:pPr>
                      <a:r>
                        <a:rPr lang="ru-RU" sz="800">
                          <a:effectLst/>
                        </a:rPr>
                        <a:t>Ойын еркін әрі толық беруі өте әсерлі, негізгі идеяны астарлы оймен жеткізеді, техникалық қателер жібермейді. </a:t>
                      </a:r>
                      <a:endParaRPr lang="ru-RU" sz="900">
                        <a:solidFill>
                          <a:srgbClr val="000000"/>
                        </a:solidFill>
                        <a:effectLst/>
                        <a:latin typeface="Times New Roman"/>
                        <a:ea typeface="Calibri"/>
                      </a:endParaRPr>
                    </a:p>
                  </a:txBody>
                  <a:tcPr marL="49609" marR="49609" marT="0" marB="0"/>
                </a:tc>
              </a:tr>
              <a:tr h="806218">
                <a:tc>
                  <a:txBody>
                    <a:bodyPr/>
                    <a:lstStyle/>
                    <a:p>
                      <a:pPr>
                        <a:lnSpc>
                          <a:spcPct val="115000"/>
                        </a:lnSpc>
                        <a:spcAft>
                          <a:spcPts val="0"/>
                        </a:spcAft>
                      </a:pPr>
                      <a:r>
                        <a:rPr lang="ru-RU" sz="800">
                          <a:effectLst/>
                        </a:rPr>
                        <a:t>7-8 </a:t>
                      </a:r>
                      <a:endParaRPr lang="ru-RU" sz="900">
                        <a:solidFill>
                          <a:srgbClr val="000000"/>
                        </a:solidFill>
                        <a:effectLst/>
                        <a:latin typeface="Times New Roman"/>
                        <a:ea typeface="Calibri"/>
                      </a:endParaRPr>
                    </a:p>
                  </a:txBody>
                  <a:tcPr marL="49609" marR="49609" marT="0" marB="0"/>
                </a:tc>
                <a:tc>
                  <a:txBody>
                    <a:bodyPr/>
                    <a:lstStyle/>
                    <a:p>
                      <a:pPr>
                        <a:lnSpc>
                          <a:spcPct val="115000"/>
                        </a:lnSpc>
                        <a:spcAft>
                          <a:spcPts val="0"/>
                        </a:spcAft>
                      </a:pPr>
                      <a:r>
                        <a:rPr lang="ru-RU" sz="800" dirty="0" err="1">
                          <a:effectLst/>
                        </a:rPr>
                        <a:t>Тапсырманы</a:t>
                      </a:r>
                      <a:r>
                        <a:rPr lang="ru-RU" sz="800" dirty="0">
                          <a:effectLst/>
                        </a:rPr>
                        <a:t> </a:t>
                      </a:r>
                      <a:r>
                        <a:rPr lang="ru-RU" sz="800" dirty="0" err="1">
                          <a:effectLst/>
                        </a:rPr>
                        <a:t>орындауда</a:t>
                      </a:r>
                      <a:r>
                        <a:rPr lang="ru-RU" sz="800" dirty="0">
                          <a:effectLst/>
                        </a:rPr>
                        <a:t> </a:t>
                      </a:r>
                      <a:r>
                        <a:rPr lang="ru-RU" sz="800" dirty="0" err="1">
                          <a:effectLst/>
                        </a:rPr>
                        <a:t>шығармашылық</a:t>
                      </a:r>
                      <a:r>
                        <a:rPr lang="ru-RU" sz="800" dirty="0">
                          <a:effectLst/>
                        </a:rPr>
                        <a:t> </a:t>
                      </a:r>
                      <a:r>
                        <a:rPr lang="ru-RU" sz="800" dirty="0" err="1">
                          <a:effectLst/>
                        </a:rPr>
                        <a:t>танытады</a:t>
                      </a:r>
                      <a:r>
                        <a:rPr lang="ru-RU" sz="800" dirty="0">
                          <a:effectLst/>
                        </a:rPr>
                        <a:t>. </a:t>
                      </a:r>
                      <a:endParaRPr lang="ru-RU" sz="900" dirty="0">
                        <a:effectLst/>
                      </a:endParaRPr>
                    </a:p>
                    <a:p>
                      <a:pPr>
                        <a:lnSpc>
                          <a:spcPct val="115000"/>
                        </a:lnSpc>
                        <a:spcAft>
                          <a:spcPts val="0"/>
                        </a:spcAft>
                      </a:pPr>
                      <a:r>
                        <a:rPr lang="ru-RU" sz="800" dirty="0" err="1">
                          <a:effectLst/>
                        </a:rPr>
                        <a:t>Құрылымы</a:t>
                      </a:r>
                      <a:r>
                        <a:rPr lang="ru-RU" sz="800" dirty="0">
                          <a:effectLst/>
                        </a:rPr>
                        <a:t> </a:t>
                      </a:r>
                      <a:r>
                        <a:rPr lang="ru-RU" sz="800" dirty="0" err="1">
                          <a:effectLst/>
                        </a:rPr>
                        <a:t>тапсырмаға</a:t>
                      </a:r>
                      <a:r>
                        <a:rPr lang="ru-RU" sz="800" dirty="0">
                          <a:effectLst/>
                        </a:rPr>
                        <a:t> </a:t>
                      </a:r>
                      <a:r>
                        <a:rPr lang="ru-RU" sz="800" dirty="0" err="1">
                          <a:effectLst/>
                        </a:rPr>
                        <a:t>толықтай</a:t>
                      </a:r>
                      <a:r>
                        <a:rPr lang="ru-RU" sz="800" dirty="0">
                          <a:effectLst/>
                        </a:rPr>
                        <a:t> </a:t>
                      </a:r>
                      <a:r>
                        <a:rPr lang="ru-RU" sz="800" dirty="0" err="1">
                          <a:effectLst/>
                        </a:rPr>
                        <a:t>сәйкес</a:t>
                      </a:r>
                      <a:r>
                        <a:rPr lang="ru-RU" sz="800" dirty="0">
                          <a:effectLst/>
                        </a:rPr>
                        <a:t> </a:t>
                      </a:r>
                      <a:r>
                        <a:rPr lang="ru-RU" sz="800" dirty="0" err="1">
                          <a:effectLst/>
                        </a:rPr>
                        <a:t>келеді</a:t>
                      </a:r>
                      <a:r>
                        <a:rPr lang="ru-RU" sz="800" dirty="0">
                          <a:effectLst/>
                        </a:rPr>
                        <a:t>. </a:t>
                      </a:r>
                      <a:endParaRPr lang="ru-RU" sz="900" dirty="0">
                        <a:effectLst/>
                      </a:endParaRPr>
                    </a:p>
                    <a:p>
                      <a:pPr>
                        <a:lnSpc>
                          <a:spcPct val="115000"/>
                        </a:lnSpc>
                        <a:spcAft>
                          <a:spcPts val="0"/>
                        </a:spcAft>
                      </a:pPr>
                      <a:r>
                        <a:rPr lang="ru-RU" sz="800" dirty="0" err="1">
                          <a:effectLst/>
                        </a:rPr>
                        <a:t>Оқырманға</a:t>
                      </a:r>
                      <a:r>
                        <a:rPr lang="ru-RU" sz="800" dirty="0">
                          <a:effectLst/>
                        </a:rPr>
                        <a:t> </a:t>
                      </a:r>
                      <a:r>
                        <a:rPr lang="ru-RU" sz="800" dirty="0" err="1">
                          <a:effectLst/>
                        </a:rPr>
                        <a:t>ерекше</a:t>
                      </a:r>
                      <a:r>
                        <a:rPr lang="ru-RU" sz="800" dirty="0">
                          <a:effectLst/>
                        </a:rPr>
                        <a:t> </a:t>
                      </a:r>
                      <a:r>
                        <a:rPr lang="ru-RU" sz="800" dirty="0" err="1">
                          <a:effectLst/>
                        </a:rPr>
                        <a:t>әсер</a:t>
                      </a:r>
                      <a:r>
                        <a:rPr lang="ru-RU" sz="800" dirty="0">
                          <a:effectLst/>
                        </a:rPr>
                        <a:t> беру </a:t>
                      </a:r>
                      <a:r>
                        <a:rPr lang="ru-RU" sz="800" dirty="0" err="1">
                          <a:effectLst/>
                        </a:rPr>
                        <a:t>мақсатымен</a:t>
                      </a:r>
                      <a:r>
                        <a:rPr lang="ru-RU" sz="800" dirty="0">
                          <a:effectLst/>
                        </a:rPr>
                        <a:t> </a:t>
                      </a:r>
                      <a:r>
                        <a:rPr lang="ru-RU" sz="800" dirty="0" err="1">
                          <a:effectLst/>
                        </a:rPr>
                        <a:t>тіл</a:t>
                      </a:r>
                      <a:r>
                        <a:rPr lang="ru-RU" sz="800" dirty="0">
                          <a:effectLst/>
                        </a:rPr>
                        <a:t> </a:t>
                      </a:r>
                      <a:r>
                        <a:rPr lang="ru-RU" sz="800" dirty="0" err="1">
                          <a:effectLst/>
                        </a:rPr>
                        <a:t>құралдарын</a:t>
                      </a:r>
                      <a:r>
                        <a:rPr lang="ru-RU" sz="800" dirty="0">
                          <a:effectLst/>
                        </a:rPr>
                        <a:t> </a:t>
                      </a:r>
                      <a:r>
                        <a:rPr lang="ru-RU" sz="800" dirty="0" err="1">
                          <a:effectLst/>
                        </a:rPr>
                        <a:t>үйлесімді</a:t>
                      </a:r>
                      <a:r>
                        <a:rPr lang="ru-RU" sz="800" dirty="0">
                          <a:effectLst/>
                        </a:rPr>
                        <a:t> </a:t>
                      </a:r>
                      <a:r>
                        <a:rPr lang="ru-RU" sz="800" dirty="0" err="1">
                          <a:effectLst/>
                        </a:rPr>
                        <a:t>түрде</a:t>
                      </a:r>
                      <a:r>
                        <a:rPr lang="ru-RU" sz="800" dirty="0">
                          <a:effectLst/>
                        </a:rPr>
                        <a:t> </a:t>
                      </a:r>
                      <a:r>
                        <a:rPr lang="ru-RU" sz="800" dirty="0" err="1">
                          <a:effectLst/>
                        </a:rPr>
                        <a:t>қолданады</a:t>
                      </a:r>
                      <a:r>
                        <a:rPr lang="ru-RU" sz="800" dirty="0">
                          <a:effectLst/>
                        </a:rPr>
                        <a:t>. </a:t>
                      </a:r>
                      <a:endParaRPr lang="ru-RU" sz="900" dirty="0">
                        <a:effectLst/>
                      </a:endParaRPr>
                    </a:p>
                    <a:p>
                      <a:pPr>
                        <a:lnSpc>
                          <a:spcPct val="115000"/>
                        </a:lnSpc>
                        <a:spcAft>
                          <a:spcPts val="0"/>
                        </a:spcAft>
                      </a:pPr>
                      <a:r>
                        <a:rPr lang="ru-RU" sz="800" dirty="0" err="1">
                          <a:effectLst/>
                        </a:rPr>
                        <a:t>Ойын</a:t>
                      </a:r>
                      <a:r>
                        <a:rPr lang="ru-RU" sz="800" dirty="0">
                          <a:effectLst/>
                        </a:rPr>
                        <a:t> </a:t>
                      </a:r>
                      <a:r>
                        <a:rPr lang="ru-RU" sz="800" dirty="0" err="1">
                          <a:effectLst/>
                        </a:rPr>
                        <a:t>еркін</a:t>
                      </a:r>
                      <a:r>
                        <a:rPr lang="ru-RU" sz="800" dirty="0">
                          <a:effectLst/>
                        </a:rPr>
                        <a:t> </a:t>
                      </a:r>
                      <a:r>
                        <a:rPr lang="ru-RU" sz="800" dirty="0" err="1">
                          <a:effectLst/>
                        </a:rPr>
                        <a:t>әрі</a:t>
                      </a:r>
                      <a:r>
                        <a:rPr lang="ru-RU" sz="800" dirty="0">
                          <a:effectLst/>
                        </a:rPr>
                        <a:t> </a:t>
                      </a:r>
                      <a:r>
                        <a:rPr lang="ru-RU" sz="800" dirty="0" err="1">
                          <a:effectLst/>
                        </a:rPr>
                        <a:t>толық</a:t>
                      </a:r>
                      <a:r>
                        <a:rPr lang="ru-RU" sz="800" dirty="0">
                          <a:effectLst/>
                        </a:rPr>
                        <a:t> </a:t>
                      </a:r>
                      <a:r>
                        <a:rPr lang="ru-RU" sz="800" dirty="0" err="1">
                          <a:effectLst/>
                        </a:rPr>
                        <a:t>білдіруі</a:t>
                      </a:r>
                      <a:r>
                        <a:rPr lang="ru-RU" sz="800" dirty="0">
                          <a:effectLst/>
                        </a:rPr>
                        <a:t> </a:t>
                      </a:r>
                      <a:r>
                        <a:rPr lang="ru-RU" sz="800" dirty="0" err="1">
                          <a:effectLst/>
                        </a:rPr>
                        <a:t>тиісті</a:t>
                      </a:r>
                      <a:r>
                        <a:rPr lang="ru-RU" sz="800" dirty="0">
                          <a:effectLst/>
                        </a:rPr>
                        <a:t> </a:t>
                      </a:r>
                      <a:r>
                        <a:rPr lang="ru-RU" sz="800" dirty="0" err="1">
                          <a:effectLst/>
                        </a:rPr>
                        <a:t>әсер</a:t>
                      </a:r>
                      <a:r>
                        <a:rPr lang="ru-RU" sz="800" dirty="0">
                          <a:effectLst/>
                        </a:rPr>
                        <a:t> </a:t>
                      </a:r>
                      <a:r>
                        <a:rPr lang="ru-RU" sz="800" dirty="0" err="1">
                          <a:effectLst/>
                        </a:rPr>
                        <a:t>береді</a:t>
                      </a:r>
                      <a:r>
                        <a:rPr lang="ru-RU" sz="800" dirty="0">
                          <a:effectLst/>
                        </a:rPr>
                        <a:t>, </a:t>
                      </a:r>
                      <a:r>
                        <a:rPr lang="ru-RU" sz="800" dirty="0" err="1">
                          <a:effectLst/>
                        </a:rPr>
                        <a:t>негізгі</a:t>
                      </a:r>
                      <a:r>
                        <a:rPr lang="ru-RU" sz="800" dirty="0">
                          <a:effectLst/>
                        </a:rPr>
                        <a:t> </a:t>
                      </a:r>
                      <a:r>
                        <a:rPr lang="ru-RU" sz="800" dirty="0" err="1">
                          <a:effectLst/>
                        </a:rPr>
                        <a:t>идеяны</a:t>
                      </a:r>
                      <a:r>
                        <a:rPr lang="ru-RU" sz="800" dirty="0">
                          <a:effectLst/>
                        </a:rPr>
                        <a:t> </a:t>
                      </a:r>
                      <a:r>
                        <a:rPr lang="ru-RU" sz="800" dirty="0" err="1">
                          <a:effectLst/>
                        </a:rPr>
                        <a:t>бере</a:t>
                      </a:r>
                      <a:r>
                        <a:rPr lang="ru-RU" sz="800" dirty="0">
                          <a:effectLst/>
                        </a:rPr>
                        <a:t> </a:t>
                      </a:r>
                      <a:r>
                        <a:rPr lang="ru-RU" sz="800" dirty="0" err="1">
                          <a:effectLst/>
                        </a:rPr>
                        <a:t>білген</a:t>
                      </a:r>
                      <a:r>
                        <a:rPr lang="ru-RU" sz="800" dirty="0">
                          <a:effectLst/>
                        </a:rPr>
                        <a:t>, </a:t>
                      </a:r>
                      <a:r>
                        <a:rPr lang="ru-RU" sz="800" dirty="0" err="1">
                          <a:effectLst/>
                        </a:rPr>
                        <a:t>жіберілген</a:t>
                      </a:r>
                      <a:r>
                        <a:rPr lang="ru-RU" sz="800" dirty="0">
                          <a:effectLst/>
                        </a:rPr>
                        <a:t> </a:t>
                      </a:r>
                      <a:r>
                        <a:rPr lang="ru-RU" sz="800" dirty="0" err="1">
                          <a:effectLst/>
                        </a:rPr>
                        <a:t>кейбір</a:t>
                      </a:r>
                      <a:r>
                        <a:rPr lang="ru-RU" sz="800" dirty="0">
                          <a:effectLst/>
                        </a:rPr>
                        <a:t> </a:t>
                      </a:r>
                      <a:r>
                        <a:rPr lang="ru-RU" sz="800" dirty="0" err="1">
                          <a:effectLst/>
                        </a:rPr>
                        <a:t>техникалық</a:t>
                      </a:r>
                      <a:r>
                        <a:rPr lang="ru-RU" sz="800" dirty="0">
                          <a:effectLst/>
                        </a:rPr>
                        <a:t> </a:t>
                      </a:r>
                      <a:r>
                        <a:rPr lang="ru-RU" sz="800" dirty="0" err="1">
                          <a:effectLst/>
                        </a:rPr>
                        <a:t>қателер</a:t>
                      </a:r>
                      <a:r>
                        <a:rPr lang="ru-RU" sz="800" dirty="0">
                          <a:effectLst/>
                        </a:rPr>
                        <a:t> </a:t>
                      </a:r>
                      <a:r>
                        <a:rPr lang="ru-RU" sz="800" dirty="0" err="1">
                          <a:effectLst/>
                        </a:rPr>
                        <a:t>түсінуді</a:t>
                      </a:r>
                      <a:r>
                        <a:rPr lang="ru-RU" sz="800" dirty="0">
                          <a:effectLst/>
                        </a:rPr>
                        <a:t> </a:t>
                      </a:r>
                      <a:r>
                        <a:rPr lang="ru-RU" sz="800" dirty="0" err="1">
                          <a:effectLst/>
                        </a:rPr>
                        <a:t>қиындатпайды</a:t>
                      </a:r>
                      <a:r>
                        <a:rPr lang="ru-RU" sz="800" dirty="0">
                          <a:effectLst/>
                        </a:rPr>
                        <a:t>. </a:t>
                      </a:r>
                      <a:endParaRPr lang="ru-RU" sz="900" dirty="0">
                        <a:solidFill>
                          <a:srgbClr val="000000"/>
                        </a:solidFill>
                        <a:effectLst/>
                        <a:latin typeface="Times New Roman"/>
                        <a:ea typeface="Calibri"/>
                      </a:endParaRPr>
                    </a:p>
                  </a:txBody>
                  <a:tcPr marL="49609" marR="49609" marT="0" marB="0"/>
                </a:tc>
              </a:tr>
              <a:tr h="671848">
                <a:tc>
                  <a:txBody>
                    <a:bodyPr/>
                    <a:lstStyle/>
                    <a:p>
                      <a:pPr>
                        <a:lnSpc>
                          <a:spcPct val="115000"/>
                        </a:lnSpc>
                        <a:spcAft>
                          <a:spcPts val="0"/>
                        </a:spcAft>
                      </a:pPr>
                      <a:r>
                        <a:rPr lang="ru-RU" sz="800">
                          <a:effectLst/>
                        </a:rPr>
                        <a:t>5-6 </a:t>
                      </a:r>
                      <a:endParaRPr lang="ru-RU" sz="900">
                        <a:solidFill>
                          <a:srgbClr val="000000"/>
                        </a:solidFill>
                        <a:effectLst/>
                        <a:latin typeface="Times New Roman"/>
                        <a:ea typeface="Calibri"/>
                      </a:endParaRPr>
                    </a:p>
                  </a:txBody>
                  <a:tcPr marL="49609" marR="49609" marT="0" marB="0"/>
                </a:tc>
                <a:tc>
                  <a:txBody>
                    <a:bodyPr/>
                    <a:lstStyle/>
                    <a:p>
                      <a:pPr>
                        <a:lnSpc>
                          <a:spcPct val="115000"/>
                        </a:lnSpc>
                        <a:spcAft>
                          <a:spcPts val="0"/>
                        </a:spcAft>
                      </a:pPr>
                      <a:r>
                        <a:rPr lang="ru-RU" sz="800">
                          <a:effectLst/>
                        </a:rPr>
                        <a:t>Оқырманға ерекше әсер беру мақсатымен кейбір сипаттау құралдарын қолданады. </a:t>
                      </a:r>
                      <a:endParaRPr lang="ru-RU" sz="900">
                        <a:effectLst/>
                      </a:endParaRPr>
                    </a:p>
                    <a:p>
                      <a:pPr>
                        <a:lnSpc>
                          <a:spcPct val="115000"/>
                        </a:lnSpc>
                        <a:spcAft>
                          <a:spcPts val="0"/>
                        </a:spcAft>
                      </a:pPr>
                      <a:r>
                        <a:rPr lang="ru-RU" sz="800">
                          <a:effectLst/>
                        </a:rPr>
                        <a:t>Құрылымы негізінен тапсырмаға сәйкес келеді, бірақ толықтай үйлесімді емес. </a:t>
                      </a:r>
                      <a:endParaRPr lang="ru-RU" sz="900">
                        <a:effectLst/>
                      </a:endParaRPr>
                    </a:p>
                    <a:p>
                      <a:pPr>
                        <a:lnSpc>
                          <a:spcPct val="115000"/>
                        </a:lnSpc>
                        <a:spcAft>
                          <a:spcPts val="0"/>
                        </a:spcAft>
                      </a:pPr>
                      <a:r>
                        <a:rPr lang="ru-RU" sz="800">
                          <a:effectLst/>
                        </a:rPr>
                        <a:t>Ойын анық білдіреді, бірақ бір сарыннан шықпайды, техникалық қателер (шақтардың, бастауыш пен етістіктердің ұйқаспауы, орфографиялық қателер, пунктуацияның қателер) жалпы әсерді бұзады. </a:t>
                      </a:r>
                      <a:endParaRPr lang="ru-RU" sz="900">
                        <a:solidFill>
                          <a:srgbClr val="000000"/>
                        </a:solidFill>
                        <a:effectLst/>
                        <a:latin typeface="Times New Roman"/>
                        <a:ea typeface="Calibri"/>
                      </a:endParaRPr>
                    </a:p>
                  </a:txBody>
                  <a:tcPr marL="49609" marR="49609" marT="0" marB="0"/>
                </a:tc>
              </a:tr>
              <a:tr h="671848">
                <a:tc>
                  <a:txBody>
                    <a:bodyPr/>
                    <a:lstStyle/>
                    <a:p>
                      <a:pPr>
                        <a:lnSpc>
                          <a:spcPct val="115000"/>
                        </a:lnSpc>
                        <a:spcAft>
                          <a:spcPts val="0"/>
                        </a:spcAft>
                      </a:pPr>
                      <a:r>
                        <a:rPr lang="ru-RU" sz="800">
                          <a:effectLst/>
                        </a:rPr>
                        <a:t>3-4 </a:t>
                      </a:r>
                      <a:endParaRPr lang="ru-RU" sz="900">
                        <a:solidFill>
                          <a:srgbClr val="000000"/>
                        </a:solidFill>
                        <a:effectLst/>
                        <a:latin typeface="Times New Roman"/>
                        <a:ea typeface="Calibri"/>
                      </a:endParaRPr>
                    </a:p>
                  </a:txBody>
                  <a:tcPr marL="49609" marR="49609" marT="0" marB="0"/>
                </a:tc>
                <a:tc>
                  <a:txBody>
                    <a:bodyPr/>
                    <a:lstStyle/>
                    <a:p>
                      <a:pPr>
                        <a:lnSpc>
                          <a:spcPct val="115000"/>
                        </a:lnSpc>
                        <a:spcAft>
                          <a:spcPts val="0"/>
                        </a:spcAft>
                      </a:pPr>
                      <a:r>
                        <a:rPr lang="ru-RU" sz="800">
                          <a:effectLst/>
                        </a:rPr>
                        <a:t>Құрылымы жүйесіз немесе анық емес, нақты суреттеу мен карама-қайшылықтарды баяндау қабілеті жетіспейді. </a:t>
                      </a:r>
                      <a:endParaRPr lang="ru-RU" sz="900">
                        <a:effectLst/>
                      </a:endParaRPr>
                    </a:p>
                    <a:p>
                      <a:pPr>
                        <a:lnSpc>
                          <a:spcPct val="115000"/>
                        </a:lnSpc>
                        <a:spcAft>
                          <a:spcPts val="0"/>
                        </a:spcAft>
                      </a:pPr>
                      <a:r>
                        <a:rPr lang="ru-RU" sz="800">
                          <a:effectLst/>
                        </a:rPr>
                        <a:t>Сөз саптауы нақты, жүйесіз баяндалған, техникалық қателерді (шақтардың, бастауыш пен баяндауыштың байланыспауы, орфографиялық және пунктуациялық қателер) жиі жібереді. </a:t>
                      </a:r>
                      <a:endParaRPr lang="ru-RU" sz="900">
                        <a:solidFill>
                          <a:srgbClr val="000000"/>
                        </a:solidFill>
                        <a:effectLst/>
                        <a:latin typeface="Times New Roman"/>
                        <a:ea typeface="Calibri"/>
                      </a:endParaRPr>
                    </a:p>
                  </a:txBody>
                  <a:tcPr marL="49609" marR="49609" marT="0" marB="0"/>
                </a:tc>
              </a:tr>
              <a:tr h="1074957">
                <a:tc>
                  <a:txBody>
                    <a:bodyPr/>
                    <a:lstStyle/>
                    <a:p>
                      <a:pPr>
                        <a:lnSpc>
                          <a:spcPct val="115000"/>
                        </a:lnSpc>
                        <a:spcAft>
                          <a:spcPts val="0"/>
                        </a:spcAft>
                      </a:pPr>
                      <a:r>
                        <a:rPr lang="ru-RU" sz="800">
                          <a:effectLst/>
                        </a:rPr>
                        <a:t>1-2 </a:t>
                      </a:r>
                      <a:endParaRPr lang="ru-RU" sz="900">
                        <a:solidFill>
                          <a:srgbClr val="000000"/>
                        </a:solidFill>
                        <a:effectLst/>
                        <a:latin typeface="Times New Roman"/>
                        <a:ea typeface="Calibri"/>
                      </a:endParaRPr>
                    </a:p>
                  </a:txBody>
                  <a:tcPr marL="49609" marR="49609" marT="0" marB="0"/>
                </a:tc>
                <a:tc>
                  <a:txBody>
                    <a:bodyPr/>
                    <a:lstStyle/>
                    <a:p>
                      <a:pPr>
                        <a:lnSpc>
                          <a:spcPct val="115000"/>
                        </a:lnSpc>
                        <a:spcAft>
                          <a:spcPts val="0"/>
                        </a:spcAft>
                      </a:pPr>
                      <a:r>
                        <a:rPr lang="ru-RU" sz="800" dirty="0" err="1">
                          <a:effectLst/>
                        </a:rPr>
                        <a:t>Мазмұнға</a:t>
                      </a:r>
                      <a:r>
                        <a:rPr lang="ru-RU" sz="800" dirty="0">
                          <a:effectLst/>
                        </a:rPr>
                        <a:t> </a:t>
                      </a:r>
                      <a:r>
                        <a:rPr lang="ru-RU" sz="800" dirty="0" err="1">
                          <a:effectLst/>
                        </a:rPr>
                        <a:t>қатысты</a:t>
                      </a:r>
                      <a:r>
                        <a:rPr lang="ru-RU" sz="800" dirty="0">
                          <a:effectLst/>
                        </a:rPr>
                        <a:t> </a:t>
                      </a:r>
                      <a:r>
                        <a:rPr lang="ru-RU" sz="800" dirty="0" err="1">
                          <a:effectLst/>
                        </a:rPr>
                        <a:t>кейбір</a:t>
                      </a:r>
                      <a:r>
                        <a:rPr lang="ru-RU" sz="800" dirty="0">
                          <a:effectLst/>
                        </a:rPr>
                        <a:t> </a:t>
                      </a:r>
                      <a:r>
                        <a:rPr lang="ru-RU" sz="800" dirty="0" err="1">
                          <a:effectLst/>
                        </a:rPr>
                        <a:t>мәселелерге</a:t>
                      </a:r>
                      <a:r>
                        <a:rPr lang="ru-RU" sz="800" dirty="0">
                          <a:effectLst/>
                        </a:rPr>
                        <a:t> </a:t>
                      </a:r>
                      <a:r>
                        <a:rPr lang="ru-RU" sz="800" dirty="0" err="1">
                          <a:effectLst/>
                        </a:rPr>
                        <a:t>және</a:t>
                      </a:r>
                      <a:r>
                        <a:rPr lang="ru-RU" sz="800" dirty="0">
                          <a:effectLst/>
                        </a:rPr>
                        <a:t> </a:t>
                      </a:r>
                      <a:r>
                        <a:rPr lang="ru-RU" sz="800" dirty="0" err="1">
                          <a:effectLst/>
                        </a:rPr>
                        <a:t>мағынасына</a:t>
                      </a:r>
                      <a:r>
                        <a:rPr lang="ru-RU" sz="800" dirty="0">
                          <a:effectLst/>
                        </a:rPr>
                        <a:t> </a:t>
                      </a:r>
                      <a:r>
                        <a:rPr lang="ru-RU" sz="800" dirty="0" err="1">
                          <a:effectLst/>
                        </a:rPr>
                        <a:t>тоқталуға</a:t>
                      </a:r>
                      <a:r>
                        <a:rPr lang="ru-RU" sz="800" dirty="0">
                          <a:effectLst/>
                        </a:rPr>
                        <a:t> </a:t>
                      </a:r>
                      <a:r>
                        <a:rPr lang="ru-RU" sz="800" dirty="0" err="1">
                          <a:effectLst/>
                        </a:rPr>
                        <a:t>талпынады</a:t>
                      </a:r>
                      <a:r>
                        <a:rPr lang="ru-RU" sz="800" dirty="0">
                          <a:effectLst/>
                        </a:rPr>
                        <a:t>, </a:t>
                      </a:r>
                      <a:r>
                        <a:rPr lang="ru-RU" sz="800" dirty="0" err="1">
                          <a:effectLst/>
                        </a:rPr>
                        <a:t>бірақ</a:t>
                      </a:r>
                      <a:r>
                        <a:rPr lang="ru-RU" sz="800" dirty="0">
                          <a:effectLst/>
                        </a:rPr>
                        <a:t> </a:t>
                      </a:r>
                      <a:r>
                        <a:rPr lang="ru-RU" sz="800" dirty="0" err="1">
                          <a:effectLst/>
                        </a:rPr>
                        <a:t>мақсатқа</a:t>
                      </a:r>
                      <a:r>
                        <a:rPr lang="ru-RU" sz="800" dirty="0">
                          <a:effectLst/>
                        </a:rPr>
                        <a:t> </a:t>
                      </a:r>
                      <a:r>
                        <a:rPr lang="ru-RU" sz="800" dirty="0" err="1">
                          <a:effectLst/>
                        </a:rPr>
                        <a:t>толық</a:t>
                      </a:r>
                      <a:r>
                        <a:rPr lang="ru-RU" sz="800" dirty="0">
                          <a:effectLst/>
                        </a:rPr>
                        <a:t> </a:t>
                      </a:r>
                      <a:r>
                        <a:rPr lang="ru-RU" sz="800" dirty="0" err="1">
                          <a:effectLst/>
                        </a:rPr>
                        <a:t>сәйкес</a:t>
                      </a:r>
                      <a:r>
                        <a:rPr lang="ru-RU" sz="800" dirty="0">
                          <a:effectLst/>
                        </a:rPr>
                        <a:t> </a:t>
                      </a:r>
                      <a:r>
                        <a:rPr lang="ru-RU" sz="800" dirty="0" err="1">
                          <a:effectLst/>
                        </a:rPr>
                        <a:t>келмейді</a:t>
                      </a:r>
                      <a:r>
                        <a:rPr lang="ru-RU" sz="800" dirty="0">
                          <a:effectLst/>
                        </a:rPr>
                        <a:t>. </a:t>
                      </a:r>
                      <a:endParaRPr lang="ru-RU" sz="900" dirty="0">
                        <a:effectLst/>
                      </a:endParaRPr>
                    </a:p>
                    <a:p>
                      <a:pPr>
                        <a:lnSpc>
                          <a:spcPct val="115000"/>
                        </a:lnSpc>
                        <a:spcAft>
                          <a:spcPts val="0"/>
                        </a:spcAft>
                      </a:pPr>
                      <a:r>
                        <a:rPr lang="ru-RU" sz="800" dirty="0" err="1">
                          <a:effectLst/>
                        </a:rPr>
                        <a:t>Құрылымы</a:t>
                      </a:r>
                      <a:r>
                        <a:rPr lang="ru-RU" sz="800" dirty="0">
                          <a:effectLst/>
                        </a:rPr>
                        <a:t> </a:t>
                      </a:r>
                      <a:r>
                        <a:rPr lang="ru-RU" sz="800" dirty="0" err="1">
                          <a:effectLst/>
                        </a:rPr>
                        <a:t>сақталмаған</a:t>
                      </a:r>
                      <a:r>
                        <a:rPr lang="ru-RU" sz="800" dirty="0">
                          <a:effectLst/>
                        </a:rPr>
                        <a:t> </a:t>
                      </a:r>
                      <a:r>
                        <a:rPr lang="ru-RU" sz="800" dirty="0" err="1">
                          <a:effectLst/>
                        </a:rPr>
                        <a:t>немесе</a:t>
                      </a:r>
                      <a:r>
                        <a:rPr lang="ru-RU" sz="800" dirty="0">
                          <a:effectLst/>
                        </a:rPr>
                        <a:t> </a:t>
                      </a:r>
                      <a:r>
                        <a:rPr lang="ru-RU" sz="800" dirty="0" err="1">
                          <a:effectLst/>
                        </a:rPr>
                        <a:t>шашыраңқы</a:t>
                      </a:r>
                      <a:r>
                        <a:rPr lang="ru-RU" sz="800" dirty="0">
                          <a:effectLst/>
                        </a:rPr>
                        <a:t>, </a:t>
                      </a:r>
                      <a:r>
                        <a:rPr lang="ru-RU" sz="800" dirty="0" err="1">
                          <a:effectLst/>
                        </a:rPr>
                        <a:t>жүйесіз</a:t>
                      </a:r>
                      <a:r>
                        <a:rPr lang="ru-RU" sz="800" dirty="0">
                          <a:effectLst/>
                        </a:rPr>
                        <a:t> </a:t>
                      </a:r>
                      <a:r>
                        <a:rPr lang="ru-RU" sz="800" dirty="0" err="1">
                          <a:effectLst/>
                        </a:rPr>
                        <a:t>берілген</a:t>
                      </a:r>
                      <a:r>
                        <a:rPr lang="ru-RU" sz="800" dirty="0">
                          <a:effectLst/>
                        </a:rPr>
                        <a:t>. </a:t>
                      </a:r>
                      <a:endParaRPr lang="ru-RU" sz="900" dirty="0">
                        <a:effectLst/>
                      </a:endParaRPr>
                    </a:p>
                    <a:p>
                      <a:pPr>
                        <a:lnSpc>
                          <a:spcPct val="115000"/>
                        </a:lnSpc>
                        <a:spcAft>
                          <a:spcPts val="0"/>
                        </a:spcAft>
                      </a:pPr>
                      <a:r>
                        <a:rPr lang="ru-RU" sz="800" dirty="0" err="1">
                          <a:effectLst/>
                        </a:rPr>
                        <a:t>Көркем</a:t>
                      </a:r>
                      <a:r>
                        <a:rPr lang="ru-RU" sz="800" dirty="0">
                          <a:effectLst/>
                        </a:rPr>
                        <a:t> </a:t>
                      </a:r>
                      <a:r>
                        <a:rPr lang="ru-RU" sz="800" dirty="0" err="1">
                          <a:effectLst/>
                        </a:rPr>
                        <a:t>тіл</a:t>
                      </a:r>
                      <a:r>
                        <a:rPr lang="ru-RU" sz="800" dirty="0">
                          <a:effectLst/>
                        </a:rPr>
                        <a:t> </a:t>
                      </a:r>
                      <a:r>
                        <a:rPr lang="ru-RU" sz="800" dirty="0" err="1">
                          <a:effectLst/>
                        </a:rPr>
                        <a:t>құралдары</a:t>
                      </a:r>
                      <a:r>
                        <a:rPr lang="ru-RU" sz="800" dirty="0">
                          <a:effectLst/>
                        </a:rPr>
                        <a:t> аз </a:t>
                      </a:r>
                      <a:r>
                        <a:rPr lang="ru-RU" sz="800" dirty="0" err="1">
                          <a:effectLst/>
                        </a:rPr>
                        <a:t>қолданылған</a:t>
                      </a:r>
                      <a:r>
                        <a:rPr lang="ru-RU" sz="800" dirty="0">
                          <a:effectLst/>
                        </a:rPr>
                        <a:t> </a:t>
                      </a:r>
                      <a:r>
                        <a:rPr lang="ru-RU" sz="800" dirty="0" err="1">
                          <a:effectLst/>
                        </a:rPr>
                        <a:t>немесе</a:t>
                      </a:r>
                      <a:r>
                        <a:rPr lang="ru-RU" sz="800" dirty="0">
                          <a:effectLst/>
                        </a:rPr>
                        <a:t> </a:t>
                      </a:r>
                      <a:r>
                        <a:rPr lang="ru-RU" sz="800" dirty="0" err="1">
                          <a:effectLst/>
                        </a:rPr>
                        <a:t>мүлдем</a:t>
                      </a:r>
                      <a:r>
                        <a:rPr lang="ru-RU" sz="800" dirty="0">
                          <a:effectLst/>
                        </a:rPr>
                        <a:t> </a:t>
                      </a:r>
                      <a:r>
                        <a:rPr lang="ru-RU" sz="800" dirty="0" err="1">
                          <a:effectLst/>
                        </a:rPr>
                        <a:t>қолданылмаған</a:t>
                      </a:r>
                      <a:r>
                        <a:rPr lang="ru-RU" sz="800" dirty="0">
                          <a:effectLst/>
                        </a:rPr>
                        <a:t>. </a:t>
                      </a:r>
                      <a:endParaRPr lang="ru-RU" sz="900" dirty="0">
                        <a:effectLst/>
                      </a:endParaRPr>
                    </a:p>
                    <a:p>
                      <a:pPr>
                        <a:lnSpc>
                          <a:spcPct val="115000"/>
                        </a:lnSpc>
                        <a:spcAft>
                          <a:spcPts val="0"/>
                        </a:spcAft>
                      </a:pPr>
                      <a:r>
                        <a:rPr lang="ru-RU" sz="800" dirty="0" err="1">
                          <a:effectLst/>
                        </a:rPr>
                        <a:t>Сөздер</a:t>
                      </a:r>
                      <a:r>
                        <a:rPr lang="ru-RU" sz="800" dirty="0">
                          <a:effectLst/>
                        </a:rPr>
                        <a:t> мен </a:t>
                      </a:r>
                      <a:r>
                        <a:rPr lang="ru-RU" sz="800" dirty="0" err="1">
                          <a:effectLst/>
                        </a:rPr>
                        <a:t>сөз</a:t>
                      </a:r>
                      <a:r>
                        <a:rPr lang="ru-RU" sz="800" dirty="0">
                          <a:effectLst/>
                        </a:rPr>
                        <a:t> </a:t>
                      </a:r>
                      <a:r>
                        <a:rPr lang="ru-RU" sz="800" dirty="0" err="1">
                          <a:effectLst/>
                        </a:rPr>
                        <a:t>тіркестері</a:t>
                      </a:r>
                      <a:r>
                        <a:rPr lang="ru-RU" sz="800" dirty="0">
                          <a:effectLst/>
                        </a:rPr>
                        <a:t> </a:t>
                      </a:r>
                      <a:r>
                        <a:rPr lang="ru-RU" sz="800" dirty="0" err="1">
                          <a:effectLst/>
                        </a:rPr>
                        <a:t>кейде</a:t>
                      </a:r>
                      <a:r>
                        <a:rPr lang="ru-RU" sz="800" dirty="0">
                          <a:effectLst/>
                        </a:rPr>
                        <a:t> </a:t>
                      </a:r>
                      <a:r>
                        <a:rPr lang="ru-RU" sz="800" dirty="0" err="1">
                          <a:effectLst/>
                        </a:rPr>
                        <a:t>орынсыз</a:t>
                      </a:r>
                      <a:r>
                        <a:rPr lang="ru-RU" sz="800" dirty="0">
                          <a:effectLst/>
                        </a:rPr>
                        <a:t> </a:t>
                      </a:r>
                      <a:r>
                        <a:rPr lang="ru-RU" sz="800" dirty="0" err="1">
                          <a:effectLst/>
                        </a:rPr>
                        <a:t>қолданылған</a:t>
                      </a:r>
                      <a:r>
                        <a:rPr lang="ru-RU" sz="800" dirty="0">
                          <a:effectLst/>
                        </a:rPr>
                        <a:t>, </a:t>
                      </a:r>
                      <a:r>
                        <a:rPr lang="ru-RU" sz="800" dirty="0" err="1">
                          <a:effectLst/>
                        </a:rPr>
                        <a:t>техникалық</a:t>
                      </a:r>
                      <a:r>
                        <a:rPr lang="ru-RU" sz="800" dirty="0">
                          <a:effectLst/>
                        </a:rPr>
                        <a:t> </a:t>
                      </a:r>
                      <a:r>
                        <a:rPr lang="ru-RU" sz="800" dirty="0" err="1">
                          <a:effectLst/>
                        </a:rPr>
                        <a:t>және</a:t>
                      </a:r>
                      <a:r>
                        <a:rPr lang="ru-RU" sz="800" dirty="0">
                          <a:effectLst/>
                        </a:rPr>
                        <a:t> </a:t>
                      </a:r>
                      <a:r>
                        <a:rPr lang="ru-RU" sz="800" dirty="0" err="1">
                          <a:effectLst/>
                        </a:rPr>
                        <a:t>құрылымдық</a:t>
                      </a:r>
                      <a:r>
                        <a:rPr lang="ru-RU" sz="800" dirty="0">
                          <a:effectLst/>
                        </a:rPr>
                        <a:t> </a:t>
                      </a:r>
                      <a:r>
                        <a:rPr lang="ru-RU" sz="800" dirty="0" err="1">
                          <a:effectLst/>
                        </a:rPr>
                        <a:t>қателер</a:t>
                      </a:r>
                      <a:r>
                        <a:rPr lang="ru-RU" sz="800" dirty="0">
                          <a:effectLst/>
                        </a:rPr>
                        <a:t> (</a:t>
                      </a:r>
                      <a:r>
                        <a:rPr lang="ru-RU" sz="800" dirty="0" err="1">
                          <a:effectLst/>
                        </a:rPr>
                        <a:t>шақтардың</a:t>
                      </a:r>
                      <a:r>
                        <a:rPr lang="ru-RU" sz="800" dirty="0">
                          <a:effectLst/>
                        </a:rPr>
                        <a:t>, </a:t>
                      </a:r>
                      <a:r>
                        <a:rPr lang="ru-RU" sz="800" dirty="0" err="1">
                          <a:effectLst/>
                        </a:rPr>
                        <a:t>бастауыш</a:t>
                      </a:r>
                      <a:r>
                        <a:rPr lang="ru-RU" sz="800" dirty="0">
                          <a:effectLst/>
                        </a:rPr>
                        <a:t> пен </a:t>
                      </a:r>
                      <a:r>
                        <a:rPr lang="ru-RU" sz="800" dirty="0" err="1">
                          <a:effectLst/>
                        </a:rPr>
                        <a:t>баяндауыштың</a:t>
                      </a:r>
                      <a:r>
                        <a:rPr lang="ru-RU" sz="800" dirty="0">
                          <a:effectLst/>
                        </a:rPr>
                        <a:t> </a:t>
                      </a:r>
                      <a:r>
                        <a:rPr lang="ru-RU" sz="800" dirty="0" err="1">
                          <a:effectLst/>
                        </a:rPr>
                        <a:t>байланыспауы</a:t>
                      </a:r>
                      <a:r>
                        <a:rPr lang="ru-RU" sz="800" dirty="0">
                          <a:effectLst/>
                        </a:rPr>
                        <a:t>, </a:t>
                      </a:r>
                      <a:r>
                        <a:rPr lang="ru-RU" sz="800" dirty="0" err="1">
                          <a:effectLst/>
                        </a:rPr>
                        <a:t>орфографиялық</a:t>
                      </a:r>
                      <a:r>
                        <a:rPr lang="ru-RU" sz="800" dirty="0">
                          <a:effectLst/>
                        </a:rPr>
                        <a:t> </a:t>
                      </a:r>
                      <a:r>
                        <a:rPr lang="ru-RU" sz="800" dirty="0" err="1">
                          <a:effectLst/>
                        </a:rPr>
                        <a:t>және</a:t>
                      </a:r>
                      <a:r>
                        <a:rPr lang="ru-RU" sz="800" dirty="0">
                          <a:effectLst/>
                        </a:rPr>
                        <a:t> </a:t>
                      </a:r>
                      <a:r>
                        <a:rPr lang="ru-RU" sz="800" dirty="0" err="1">
                          <a:effectLst/>
                        </a:rPr>
                        <a:t>пунктуациялық</a:t>
                      </a:r>
                      <a:r>
                        <a:rPr lang="ru-RU" sz="800" dirty="0">
                          <a:effectLst/>
                        </a:rPr>
                        <a:t> </a:t>
                      </a:r>
                      <a:r>
                        <a:rPr lang="ru-RU" sz="800" dirty="0" err="1">
                          <a:effectLst/>
                        </a:rPr>
                        <a:t>қателер</a:t>
                      </a:r>
                      <a:r>
                        <a:rPr lang="ru-RU" sz="800" dirty="0">
                          <a:effectLst/>
                        </a:rPr>
                        <a:t>) </a:t>
                      </a:r>
                      <a:r>
                        <a:rPr lang="ru-RU" sz="800" dirty="0" err="1">
                          <a:effectLst/>
                        </a:rPr>
                        <a:t>мағынаны</a:t>
                      </a:r>
                      <a:r>
                        <a:rPr lang="ru-RU" sz="800" dirty="0">
                          <a:effectLst/>
                        </a:rPr>
                        <a:t> </a:t>
                      </a:r>
                      <a:r>
                        <a:rPr lang="ru-RU" sz="800" dirty="0" err="1">
                          <a:effectLst/>
                        </a:rPr>
                        <a:t>толық</a:t>
                      </a:r>
                      <a:r>
                        <a:rPr lang="ru-RU" sz="800" dirty="0">
                          <a:effectLst/>
                        </a:rPr>
                        <a:t> </a:t>
                      </a:r>
                      <a:r>
                        <a:rPr lang="ru-RU" sz="800" dirty="0" err="1">
                          <a:effectLst/>
                        </a:rPr>
                        <a:t>түсінуге</a:t>
                      </a:r>
                      <a:r>
                        <a:rPr lang="ru-RU" sz="800" dirty="0">
                          <a:effectLst/>
                        </a:rPr>
                        <a:t> </a:t>
                      </a:r>
                      <a:r>
                        <a:rPr lang="ru-RU" sz="800" dirty="0" err="1">
                          <a:effectLst/>
                        </a:rPr>
                        <a:t>қиындық</a:t>
                      </a:r>
                      <a:r>
                        <a:rPr lang="ru-RU" sz="800" dirty="0">
                          <a:effectLst/>
                        </a:rPr>
                        <a:t> </a:t>
                      </a:r>
                      <a:r>
                        <a:rPr lang="ru-RU" sz="800" dirty="0" err="1">
                          <a:effectLst/>
                        </a:rPr>
                        <a:t>келтіреді</a:t>
                      </a:r>
                      <a:r>
                        <a:rPr lang="ru-RU" sz="800" dirty="0">
                          <a:effectLst/>
                        </a:rPr>
                        <a:t>. </a:t>
                      </a:r>
                      <a:endParaRPr lang="ru-RU" sz="900" dirty="0">
                        <a:solidFill>
                          <a:srgbClr val="000000"/>
                        </a:solidFill>
                        <a:effectLst/>
                        <a:latin typeface="Times New Roman"/>
                        <a:ea typeface="Calibri"/>
                      </a:endParaRPr>
                    </a:p>
                  </a:txBody>
                  <a:tcPr marL="49609" marR="49609" marT="0" marB="0"/>
                </a:tc>
              </a:tr>
            </a:tbl>
          </a:graphicData>
        </a:graphic>
      </p:graphicFrame>
    </p:spTree>
    <p:extLst>
      <p:ext uri="{BB962C8B-B14F-4D97-AF65-F5344CB8AC3E}">
        <p14:creationId xmlns:p14="http://schemas.microsoft.com/office/powerpoint/2010/main" xmlns="" val="32400708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https://thumbs.dreamstime.com/z/emoticon-saying-no-his-finger-file-eps-format-38348413.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6513" t="12384" r="14175" b="17599"/>
          <a:stretch/>
        </p:blipFill>
        <p:spPr bwMode="auto">
          <a:xfrm>
            <a:off x="6746991" y="2873626"/>
            <a:ext cx="1876959" cy="2026656"/>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 name="Группа 3"/>
          <p:cNvGrpSpPr/>
          <p:nvPr/>
        </p:nvGrpSpPr>
        <p:grpSpPr>
          <a:xfrm>
            <a:off x="1919536" y="1052737"/>
            <a:ext cx="2880320" cy="2088231"/>
            <a:chOff x="1187624" y="476672"/>
            <a:chExt cx="6552728" cy="4449337"/>
          </a:xfrm>
        </p:grpSpPr>
        <p:pic>
          <p:nvPicPr>
            <p:cNvPr id="5" name="Picture 3" descr="C:\Users\mustafina_a\Desktop\Подсказки.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187624" y="476672"/>
              <a:ext cx="6552728" cy="444933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Прямоугольник 5"/>
            <p:cNvSpPr/>
            <p:nvPr/>
          </p:nvSpPr>
          <p:spPr>
            <a:xfrm rot="668327">
              <a:off x="5259236" y="1504352"/>
              <a:ext cx="2160240"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900" b="1" dirty="0">
                  <a:solidFill>
                    <a:schemeClr val="tx1"/>
                  </a:solidFill>
                </a:rPr>
                <a:t>подсказки</a:t>
              </a:r>
              <a:endParaRPr lang="ru-RU" sz="900" b="1" dirty="0">
                <a:solidFill>
                  <a:schemeClr val="tx1"/>
                </a:solidFill>
              </a:endParaRPr>
            </a:p>
          </p:txBody>
        </p:sp>
      </p:grpSp>
      <p:pic>
        <p:nvPicPr>
          <p:cNvPr id="7" name="Picture 2" descr="http://worldartsme.com/images/old-man-time-clipart-1.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r="8178"/>
          <a:stretch/>
        </p:blipFill>
        <p:spPr bwMode="auto">
          <a:xfrm>
            <a:off x="5375922" y="1123441"/>
            <a:ext cx="1889401" cy="1977355"/>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descr="https://s-media-cache-ak0.pinimg.com/736x/56/e7/09/56e7095b1db4ab1e6647d4c68eb6736d.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874972" y="3140967"/>
            <a:ext cx="2195736" cy="1491974"/>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http://links.org.au/files/raised-hands.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824192" y="816206"/>
            <a:ext cx="2304256" cy="2304256"/>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4" descr="http://4.bp.blogspot.com/-QUTLQfnL1k0/T4WdKZ1rmMI/AAAAAAAAAPI/udKoyTSMyEQ/s1600/investigador.gif"/>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8623948" y="3501008"/>
            <a:ext cx="1842260" cy="1800200"/>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http://2.bp.blogspot.com/-xbLKtbZAgew/UbbOjWbmDKI/AAAAAAAACSI/FhpoIQyxCJA/s1600/Pencil__Eraser_Dancing.png"/>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4475821" y="3501008"/>
            <a:ext cx="2229818" cy="1561016"/>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4" descr="http://www.liveseysolar.com/wp-content/uploads/2012/03/5-minutes.jpg"/>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5807968" y="5003956"/>
            <a:ext cx="2808312" cy="1683768"/>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4" descr="http://orig10.deviantart.net/3967/f/2011/249/1/8/pencil_man_by_kloudfish-d492a2v.png"/>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2567608" y="4560787"/>
            <a:ext cx="2232248" cy="2232248"/>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Заголовок 1"/>
          <p:cNvSpPr>
            <a:spLocks noGrp="1"/>
          </p:cNvSpPr>
          <p:nvPr>
            <p:ph type="title"/>
          </p:nvPr>
        </p:nvSpPr>
        <p:spPr>
          <a:xfrm>
            <a:off x="1991544" y="44624"/>
            <a:ext cx="8229600" cy="864096"/>
          </a:xfrm>
        </p:spPr>
        <p:txBody>
          <a:bodyPr>
            <a:noAutofit/>
          </a:bodyPr>
          <a:lstStyle/>
          <a:p>
            <a:pPr algn="ctr"/>
            <a:r>
              <a:rPr lang="kk-KZ" sz="2400" dirty="0">
                <a:effectLst/>
                <a:latin typeface="Times New Roman" panose="02020603050405020304" pitchFamily="18" charset="0"/>
                <a:cs typeface="Times New Roman" panose="02020603050405020304" pitchFamily="18" charset="0"/>
              </a:rPr>
              <a:t>ТОҚСАНДЫҚ ЖИЫНТЫҚ БАҒАЛАУДЫ ӨТКІЗУГЕ  АРНАЛҒАН ЕРЕЖЕ ҚҰРАСТЫРУ</a:t>
            </a:r>
            <a:endParaRPr lang="ru-RU" sz="24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878518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https://thumbs.dreamstime.com/z/emoticon-saying-no-his-finger-file-eps-format-38348413.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6513" t="12384" r="14175" b="17599"/>
          <a:stretch/>
        </p:blipFill>
        <p:spPr bwMode="auto">
          <a:xfrm>
            <a:off x="1801150" y="4077072"/>
            <a:ext cx="861179" cy="92986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 name="Группа 3"/>
          <p:cNvGrpSpPr/>
          <p:nvPr/>
        </p:nvGrpSpPr>
        <p:grpSpPr>
          <a:xfrm>
            <a:off x="1635765" y="764704"/>
            <a:ext cx="1053304" cy="786490"/>
            <a:chOff x="1187624" y="476672"/>
            <a:chExt cx="6552728" cy="4449337"/>
          </a:xfrm>
        </p:grpSpPr>
        <p:pic>
          <p:nvPicPr>
            <p:cNvPr id="5" name="Picture 3" descr="C:\Users\mustafina_a\Desktop\Подсказки.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187624" y="476672"/>
              <a:ext cx="6552728" cy="444933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Прямоугольник 5"/>
            <p:cNvSpPr/>
            <p:nvPr/>
          </p:nvSpPr>
          <p:spPr>
            <a:xfrm rot="668327">
              <a:off x="5259236" y="1504352"/>
              <a:ext cx="2160240"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400" b="1" dirty="0">
                  <a:solidFill>
                    <a:schemeClr val="tx1"/>
                  </a:solidFill>
                </a:rPr>
                <a:t>подсказки</a:t>
              </a:r>
              <a:endParaRPr lang="ru-RU" sz="400" b="1" dirty="0">
                <a:solidFill>
                  <a:schemeClr val="tx1"/>
                </a:solidFill>
              </a:endParaRPr>
            </a:p>
          </p:txBody>
        </p:sp>
      </p:grpSp>
      <p:pic>
        <p:nvPicPr>
          <p:cNvPr id="7" name="Picture 2" descr="http://worldartsme.com/images/old-man-time-clipart-1.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r="8178"/>
          <a:stretch/>
        </p:blipFill>
        <p:spPr bwMode="auto">
          <a:xfrm>
            <a:off x="9742607" y="829033"/>
            <a:ext cx="856125" cy="895979"/>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descr="https://s-media-cache-ak0.pinimg.com/736x/56/e7/09/56e7095b1db4ab1e6647d4c68eb6736d.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576402" y="1914134"/>
            <a:ext cx="1097868" cy="74598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http://links.org.au/files/raised-hands.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9726998" y="1844824"/>
            <a:ext cx="884602" cy="884602"/>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4" descr="http://4.bp.blogspot.com/-QUTLQfnL1k0/T4WdKZ1rmMI/AAAAAAAAAPI/udKoyTSMyEQ/s1600/investigador.gif"/>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1643015" y="3005521"/>
            <a:ext cx="921130" cy="900100"/>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http://2.bp.blogspot.com/-xbLKtbZAgew/UbbOjWbmDKI/AAAAAAAACSI/FhpoIQyxCJA/s1600/Pencil__Eraser_Dancing.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9684284" y="3041909"/>
            <a:ext cx="964373" cy="863712"/>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4" descr="http://www.liveseysolar.com/wp-content/uploads/2012/03/5-minutes.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9533746" y="4181963"/>
            <a:ext cx="1047564" cy="720080"/>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4" descr="http://orig10.deviantart.net/3967/f/2011/249/1/8/pencil_man_by_kloudfish-d492a2v.pn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9598521" y="5301211"/>
            <a:ext cx="1069481" cy="1069481"/>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Заголовок 1"/>
          <p:cNvSpPr>
            <a:spLocks noGrp="1"/>
          </p:cNvSpPr>
          <p:nvPr>
            <p:ph type="title"/>
          </p:nvPr>
        </p:nvSpPr>
        <p:spPr>
          <a:xfrm>
            <a:off x="1991544" y="44624"/>
            <a:ext cx="8229600" cy="864096"/>
          </a:xfrm>
        </p:spPr>
        <p:txBody>
          <a:bodyPr>
            <a:noAutofit/>
          </a:bodyPr>
          <a:lstStyle/>
          <a:p>
            <a:pPr algn="ctr"/>
            <a:r>
              <a:rPr lang="kk-KZ" sz="2400" dirty="0">
                <a:effectLst/>
                <a:latin typeface="Times New Roman" panose="02020603050405020304" pitchFamily="18" charset="0"/>
                <a:cs typeface="Times New Roman" panose="02020603050405020304" pitchFamily="18" charset="0"/>
              </a:rPr>
              <a:t>ТОҚСАНДЫҚ ЖИЫНТЫҚ БАҒАЛАУДЫ ӨТКІЗУГЕ  АРНАЛҒАН ЕРЕЖЕ</a:t>
            </a:r>
            <a:endParaRPr lang="ru-RU" sz="2400" dirty="0">
              <a:effectLst/>
              <a:latin typeface="Times New Roman" panose="02020603050405020304" pitchFamily="18" charset="0"/>
              <a:cs typeface="Times New Roman" panose="02020603050405020304" pitchFamily="18" charset="0"/>
            </a:endParaRPr>
          </a:p>
        </p:txBody>
      </p:sp>
      <p:sp>
        <p:nvSpPr>
          <p:cNvPr id="18" name="Прямоугольник 17"/>
          <p:cNvSpPr/>
          <p:nvPr/>
        </p:nvSpPr>
        <p:spPr>
          <a:xfrm>
            <a:off x="2689070" y="927586"/>
            <a:ext cx="6844677" cy="5093702"/>
          </a:xfrm>
          <a:prstGeom prst="rect">
            <a:avLst/>
          </a:prstGeom>
        </p:spPr>
        <p:txBody>
          <a:bodyPr wrap="square">
            <a:spAutoFit/>
          </a:bodyPr>
          <a:lstStyle/>
          <a:p>
            <a:pPr marL="342900" indent="-342900" algn="just">
              <a:buFont typeface="Wingdings" panose="05000000000000000000" pitchFamily="2" charset="2"/>
              <a:buChar char="Ø"/>
            </a:pPr>
            <a:r>
              <a:rPr lang="kk-KZ" sz="1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Тоқсандық жиынтық бағалау кезінде кабинетіңіздегі көмек ретінде қолдануға  мүмкін болатын кез келген көрнекі құралдарды (диаграммалар, кестелер, постерлер, плакаттар немесе карталарды) жауып қойыңыз.</a:t>
            </a:r>
          </a:p>
          <a:p>
            <a:pPr marL="342900" indent="-342900" algn="just">
              <a:buFont typeface="Wingdings" panose="05000000000000000000" pitchFamily="2" charset="2"/>
              <a:buChar char="Ø"/>
            </a:pPr>
            <a:r>
              <a:rPr lang="ru-RU" sz="1300" dirty="0" err="1">
                <a:latin typeface="Times New Roman" panose="02020603050405020304" pitchFamily="18" charset="0"/>
                <a:cs typeface="Times New Roman" panose="02020603050405020304" pitchFamily="18" charset="0"/>
              </a:rPr>
              <a:t>Тоқсандық</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жиынтық</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бағалау</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басталмас</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бұрын</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алғашқы</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бетінде</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жазылған</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нұсқауды</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оқып</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білім</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алушыларға</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жұмыстың</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орындалу</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ұзақтығын</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хабарлаңыз</a:t>
            </a:r>
            <a:r>
              <a:rPr lang="ru-RU" sz="1300" dirty="0">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Ø"/>
            </a:pPr>
            <a:r>
              <a:rPr lang="kk-KZ" sz="1300" dirty="0">
                <a:latin typeface="Times New Roman" panose="02020603050405020304" pitchFamily="18" charset="0"/>
                <a:cs typeface="Times New Roman" panose="02020603050405020304" pitchFamily="18" charset="0"/>
              </a:rPr>
              <a:t>Білім алушыларға жұмыс барысында бір-бірімен сөйлесулеріне болмайтындығын ескертіңіз.</a:t>
            </a:r>
          </a:p>
          <a:p>
            <a:pPr marL="342900" indent="-342900" algn="just">
              <a:buFont typeface="Wingdings" panose="05000000000000000000" pitchFamily="2" charset="2"/>
              <a:buChar char="Ø"/>
            </a:pPr>
            <a:r>
              <a:rPr lang="kk-KZ" sz="1300" dirty="0">
                <a:latin typeface="Times New Roman" panose="02020603050405020304" pitchFamily="18" charset="0"/>
                <a:cs typeface="Times New Roman" panose="02020603050405020304" pitchFamily="18" charset="0"/>
              </a:rPr>
              <a:t>Нұсқаулықпен таныстырып болғаннан кейін білім алушыларға тоқсандық жиынтық бағалау басталғанға дейін түсінбеген сұрақтарын қоюға болатындығы туралы айтыңыз. </a:t>
            </a:r>
          </a:p>
          <a:p>
            <a:pPr marL="342900" indent="-342900" algn="just">
              <a:buFont typeface="Wingdings" panose="05000000000000000000" pitchFamily="2" charset="2"/>
              <a:buChar char="Ø"/>
            </a:pPr>
            <a:r>
              <a:rPr lang="kk-KZ" sz="1300" dirty="0">
                <a:latin typeface="Times New Roman" panose="02020603050405020304" pitchFamily="18" charset="0"/>
                <a:cs typeface="Times New Roman" panose="02020603050405020304" pitchFamily="18" charset="0"/>
              </a:rPr>
              <a:t>Білім алушылардың жұмысты өздігінен орындап жатқандығына, жұмысты орындау барысында көмек беретін қосымша ресурстарды, мысалы: сөздіктер немесе калькуляторлар (спецификацияда рұқсат берілген жағдайлардан басқа уақытта) пайдалануларына мүмкіндіктерінің жоқ екендігіне көз жеткізіңіз. Олардың жұмыс уақытында бір-біріне көмектесулеріне, көшіріп алуларына және сөйлесулеріне болмайтындығын ескертіңіз. </a:t>
            </a:r>
          </a:p>
          <a:p>
            <a:pPr marL="342900" indent="-342900" algn="just">
              <a:buFont typeface="Wingdings" panose="05000000000000000000" pitchFamily="2" charset="2"/>
              <a:buChar char="Ø"/>
            </a:pPr>
            <a:r>
              <a:rPr lang="kk-KZ" sz="1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Білім алушыларға дұрыс емес жауапты өшіргішпен өшірудің орнына, қарындашпен сызып қоюды ұсыныңыз.</a:t>
            </a:r>
          </a:p>
          <a:p>
            <a:pPr marL="342900" indent="-342900" algn="just">
              <a:buFont typeface="Wingdings" panose="05000000000000000000" pitchFamily="2" charset="2"/>
              <a:buChar char="Ø"/>
            </a:pPr>
            <a:r>
              <a:rPr lang="kk-KZ" sz="1300" dirty="0">
                <a:latin typeface="Times New Roman" panose="02020603050405020304" pitchFamily="18" charset="0"/>
                <a:cs typeface="Times New Roman" panose="02020603050405020304" pitchFamily="18" charset="0"/>
              </a:rPr>
              <a:t>Жұмыс барысында нұсқаулыққа немесе жұмыстың ұзақтығына қатысты білім алушылар тарапынан қойылған сұрақтарға жауап беруге болады. Жекелеген білім алушыларға көмек беруге негізделген кез келген ақпаратты оқуға, айтуға, өзгертіп айтуға немесе көрсетуге тыйым салынады. </a:t>
            </a:r>
          </a:p>
          <a:p>
            <a:pPr marL="342900" indent="-342900" algn="just">
              <a:buFont typeface="Wingdings" panose="05000000000000000000" pitchFamily="2" charset="2"/>
              <a:buChar char="Ø"/>
            </a:pPr>
            <a:r>
              <a:rPr lang="kk-KZ" sz="1300" dirty="0">
                <a:latin typeface="Times New Roman" panose="02020603050405020304" pitchFamily="18" charset="0"/>
                <a:cs typeface="Times New Roman" panose="02020603050405020304" pitchFamily="18" charset="0"/>
              </a:rPr>
              <a:t>Тоқсандық жиынтық бағалаудың аяқталуына 5 минут уақыт қалғандығын үнемі хабарлап отырыңыз. </a:t>
            </a:r>
            <a:endParaRPr lang="ru-RU" sz="13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Ø"/>
            </a:pPr>
            <a:r>
              <a:rPr lang="kk-KZ" sz="1300" dirty="0">
                <a:latin typeface="Times New Roman" panose="02020603050405020304" pitchFamily="18" charset="0"/>
                <a:cs typeface="Times New Roman" panose="02020603050405020304" pitchFamily="18" charset="0"/>
              </a:rPr>
              <a:t>Тоқсандық жиынтық бағалау аяқталғаннан кейін білім алушылардан жұмыстарын тоқтатып, қалам/ қарындаштарын партаның үстіне қоюларын өтініңіз. </a:t>
            </a:r>
            <a:endParaRPr lang="ru-RU"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9912746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a:bodyPr>
          <a:lstStyle/>
          <a:p>
            <a:r>
              <a:rPr lang="ru-RU" sz="4400" b="1" u="sng" dirty="0" err="1">
                <a:latin typeface="Times New Roman" panose="02020603050405020304" pitchFamily="18" charset="0"/>
                <a:cs typeface="Times New Roman" panose="02020603050405020304" pitchFamily="18" charset="0"/>
              </a:rPr>
              <a:t>Модерация</a:t>
            </a:r>
            <a:r>
              <a:rPr lang="ru-RU" sz="4400" dirty="0">
                <a:latin typeface="Times New Roman" panose="02020603050405020304" pitchFamily="18" charset="0"/>
                <a:cs typeface="Times New Roman" panose="02020603050405020304" pitchFamily="18" charset="0"/>
              </a:rPr>
              <a:t> – </a:t>
            </a:r>
            <a:r>
              <a:rPr lang="kk-KZ" sz="4000" dirty="0">
                <a:latin typeface="Times New Roman" panose="02020603050405020304" pitchFamily="18" charset="0"/>
                <a:cs typeface="Times New Roman" panose="02020603050405020304" pitchFamily="18" charset="0"/>
              </a:rPr>
              <a:t>бағалаудың анықтығы мен дәлдігін қамтамасыз ету үшін қойылған балдарды стандарттау мақсатында тоқсандық жиынтық бағалау бойынша білім алушылардың жұмыстарын талқылап қарастыратын үдеріс</a:t>
            </a:r>
            <a:r>
              <a:rPr lang="ru-RU" sz="4000" dirty="0" smtClean="0">
                <a:latin typeface="Times New Roman" panose="02020603050405020304" pitchFamily="18" charset="0"/>
                <a:cs typeface="Times New Roman" panose="02020603050405020304" pitchFamily="18" charset="0"/>
              </a:rPr>
              <a:t>.</a:t>
            </a:r>
            <a:endParaRPr lang="ru-RU" sz="4000" dirty="0">
              <a:latin typeface="Times New Roman" panose="02020603050405020304" pitchFamily="18" charset="0"/>
              <a:cs typeface="Times New Roman" panose="02020603050405020304" pitchFamily="18" charset="0"/>
            </a:endParaRPr>
          </a:p>
          <a:p>
            <a:endParaRPr lang="ru-RU" sz="4400" dirty="0"/>
          </a:p>
        </p:txBody>
      </p:sp>
      <p:sp>
        <p:nvSpPr>
          <p:cNvPr id="3" name="Номер слайда 2"/>
          <p:cNvSpPr>
            <a:spLocks noGrp="1"/>
          </p:cNvSpPr>
          <p:nvPr>
            <p:ph type="sldNum" sz="quarter" idx="12"/>
          </p:nvPr>
        </p:nvSpPr>
        <p:spPr/>
        <p:txBody>
          <a:bodyPr/>
          <a:lstStyle/>
          <a:p>
            <a:fld id="{FBF750E4-7867-45A6-94BB-B30865F9216B}" type="slidenum">
              <a:rPr lang="ru-RU" smtClean="0"/>
              <a:pPr/>
              <a:t>43</a:t>
            </a:fld>
            <a:endParaRPr lang="ru-RU"/>
          </a:p>
        </p:txBody>
      </p:sp>
      <p:sp>
        <p:nvSpPr>
          <p:cNvPr id="4" name="Заголовок 3"/>
          <p:cNvSpPr>
            <a:spLocks noGrp="1"/>
          </p:cNvSpPr>
          <p:nvPr>
            <p:ph type="title"/>
          </p:nvPr>
        </p:nvSpPr>
        <p:spPr/>
        <p:txBody>
          <a:bodyPr>
            <a:noAutofit/>
          </a:bodyPr>
          <a:lstStyle/>
          <a:p>
            <a:pPr algn="ctr"/>
            <a:r>
              <a:rPr lang="ru-RU" sz="6000" u="sng" dirty="0" err="1">
                <a:latin typeface="Times New Roman" panose="02020603050405020304" pitchFamily="18" charset="0"/>
                <a:cs typeface="Times New Roman" panose="02020603050405020304" pitchFamily="18" charset="0"/>
              </a:rPr>
              <a:t>Модерация</a:t>
            </a:r>
            <a:endParaRPr lang="ru-RU" sz="6000" dirty="0"/>
          </a:p>
        </p:txBody>
      </p:sp>
    </p:spTree>
    <p:extLst>
      <p:ext uri="{BB962C8B-B14F-4D97-AF65-F5344CB8AC3E}">
        <p14:creationId xmlns:p14="http://schemas.microsoft.com/office/powerpoint/2010/main" xmlns="" val="3403267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0"/>
            <a:ext cx="9144000" cy="1152128"/>
          </a:xfrm>
        </p:spPr>
        <p:txBody>
          <a:bodyPr>
            <a:normAutofit fontScale="90000"/>
          </a:bodyPr>
          <a:lstStyle/>
          <a:p>
            <a:r>
              <a:rPr lang="ru-RU" sz="4000" dirty="0">
                <a:solidFill>
                  <a:schemeClr val="accent5">
                    <a:lumMod val="75000"/>
                  </a:schemeClr>
                </a:solidFill>
                <a:latin typeface="Arial Narrow" pitchFamily="34" charset="0"/>
              </a:rPr>
              <a:t/>
            </a:r>
            <a:br>
              <a:rPr lang="ru-RU" sz="4000" dirty="0">
                <a:solidFill>
                  <a:schemeClr val="accent5">
                    <a:lumMod val="75000"/>
                  </a:schemeClr>
                </a:solidFill>
                <a:latin typeface="Arial Narrow" pitchFamily="34" charset="0"/>
              </a:rPr>
            </a:br>
            <a:r>
              <a:rPr lang="ru-RU" sz="4400" dirty="0">
                <a:latin typeface="+mn-lt"/>
                <a:ea typeface="+mn-ea"/>
                <a:cs typeface="+mn-cs"/>
              </a:rPr>
              <a:t>МОДЕРАЦИЯ</a:t>
            </a:r>
            <a:endParaRPr lang="ru-RU" sz="2000" dirty="0">
              <a:latin typeface="+mn-lt"/>
              <a:ea typeface="+mn-ea"/>
              <a:cs typeface="+mn-cs"/>
            </a:endParaRPr>
          </a:p>
        </p:txBody>
      </p:sp>
      <p:sp>
        <p:nvSpPr>
          <p:cNvPr id="3" name="Содержимое 2"/>
          <p:cNvSpPr>
            <a:spLocks noGrp="1"/>
          </p:cNvSpPr>
          <p:nvPr>
            <p:ph sz="quarter" idx="1"/>
          </p:nvPr>
        </p:nvSpPr>
        <p:spPr>
          <a:xfrm>
            <a:off x="1703513" y="1484784"/>
            <a:ext cx="8784976" cy="4680520"/>
          </a:xfrm>
        </p:spPr>
        <p:txBody>
          <a:bodyPr>
            <a:normAutofit fontScale="25000" lnSpcReduction="20000"/>
          </a:bodyPr>
          <a:lstStyle/>
          <a:p>
            <a:pPr marL="0" indent="0" algn="just">
              <a:buNone/>
            </a:pPr>
            <a:r>
              <a:rPr lang="ru-RU" sz="8000" dirty="0" err="1">
                <a:latin typeface="Arial Narrow" pitchFamily="34" charset="0"/>
              </a:rPr>
              <a:t>Бағалауды</a:t>
            </a:r>
            <a:r>
              <a:rPr lang="ru-RU" sz="8000" dirty="0">
                <a:latin typeface="Arial Narrow" pitchFamily="34" charset="0"/>
              </a:rPr>
              <a:t> </a:t>
            </a:r>
            <a:r>
              <a:rPr lang="ru-RU" sz="8000" dirty="0" err="1">
                <a:latin typeface="Arial Narrow" pitchFamily="34" charset="0"/>
              </a:rPr>
              <a:t>стандарттау</a:t>
            </a:r>
            <a:r>
              <a:rPr lang="ru-RU" sz="8000" dirty="0">
                <a:latin typeface="Arial Narrow" pitchFamily="34" charset="0"/>
              </a:rPr>
              <a:t> </a:t>
            </a:r>
            <a:r>
              <a:rPr lang="ru-RU" sz="8000" dirty="0" err="1">
                <a:latin typeface="Arial Narrow" pitchFamily="34" charset="0"/>
              </a:rPr>
              <a:t>мақсатында</a:t>
            </a:r>
            <a:r>
              <a:rPr lang="ru-RU" sz="8000" dirty="0">
                <a:latin typeface="Arial Narrow" pitchFamily="34" charset="0"/>
              </a:rPr>
              <a:t> </a:t>
            </a:r>
            <a:r>
              <a:rPr lang="ru-RU" sz="8000" dirty="0" err="1">
                <a:latin typeface="Arial Narrow" pitchFamily="34" charset="0"/>
              </a:rPr>
              <a:t>мұғалімдер</a:t>
            </a:r>
            <a:r>
              <a:rPr lang="ru-RU" sz="8000" dirty="0">
                <a:latin typeface="Arial Narrow" pitchFamily="34" charset="0"/>
              </a:rPr>
              <a:t> </a:t>
            </a:r>
            <a:r>
              <a:rPr lang="kk-KZ" sz="8000" dirty="0">
                <a:latin typeface="Arial Narrow" pitchFamily="34" charset="0"/>
              </a:rPr>
              <a:t>білім алушылардың</a:t>
            </a:r>
            <a:r>
              <a:rPr lang="ru-RU" sz="8000" dirty="0">
                <a:latin typeface="Arial Narrow" pitchFamily="34" charset="0"/>
              </a:rPr>
              <a:t> </a:t>
            </a:r>
            <a:r>
              <a:rPr lang="ru-RU" sz="8000" dirty="0" err="1">
                <a:latin typeface="Arial Narrow" pitchFamily="34" charset="0"/>
              </a:rPr>
              <a:t>тоқсандық</a:t>
            </a:r>
            <a:r>
              <a:rPr lang="ru-RU" sz="8000" dirty="0">
                <a:latin typeface="Arial Narrow" pitchFamily="34" charset="0"/>
              </a:rPr>
              <a:t> </a:t>
            </a:r>
            <a:r>
              <a:rPr lang="ru-RU" sz="8000" dirty="0" err="1">
                <a:latin typeface="Arial Narrow" pitchFamily="34" charset="0"/>
              </a:rPr>
              <a:t>жиынтық</a:t>
            </a:r>
            <a:r>
              <a:rPr lang="ru-RU" sz="8000" dirty="0">
                <a:latin typeface="Arial Narrow" pitchFamily="34" charset="0"/>
              </a:rPr>
              <a:t> </a:t>
            </a:r>
            <a:r>
              <a:rPr lang="ru-RU" sz="8000" dirty="0" err="1">
                <a:latin typeface="Arial Narrow" pitchFamily="34" charset="0"/>
              </a:rPr>
              <a:t>бағалау</a:t>
            </a:r>
            <a:r>
              <a:rPr lang="ru-RU" sz="8000" dirty="0">
                <a:latin typeface="Arial Narrow" pitchFamily="34" charset="0"/>
              </a:rPr>
              <a:t> </a:t>
            </a:r>
            <a:r>
              <a:rPr lang="ru-RU" sz="8000" dirty="0" err="1">
                <a:latin typeface="Arial Narrow" pitchFamily="34" charset="0"/>
              </a:rPr>
              <a:t>жұмыстарының</a:t>
            </a:r>
            <a:r>
              <a:rPr lang="ru-RU" sz="8000" dirty="0">
                <a:latin typeface="Arial Narrow" pitchFamily="34" charset="0"/>
              </a:rPr>
              <a:t> </a:t>
            </a:r>
            <a:r>
              <a:rPr lang="ru-RU" sz="8000" dirty="0" err="1">
                <a:latin typeface="Arial Narrow" pitchFamily="34" charset="0"/>
              </a:rPr>
              <a:t>нәтижелерін</a:t>
            </a:r>
            <a:r>
              <a:rPr lang="ru-RU" sz="8000" dirty="0">
                <a:latin typeface="Arial Narrow" pitchFamily="34" charset="0"/>
              </a:rPr>
              <a:t> </a:t>
            </a:r>
            <a:r>
              <a:rPr lang="ru-RU" sz="8000" dirty="0" err="1">
                <a:latin typeface="Arial Narrow" pitchFamily="34" charset="0"/>
              </a:rPr>
              <a:t>талқылауы</a:t>
            </a:r>
            <a:r>
              <a:rPr lang="ru-RU" sz="8000" dirty="0">
                <a:latin typeface="Arial Narrow" pitchFamily="34" charset="0"/>
              </a:rPr>
              <a:t> </a:t>
            </a:r>
            <a:r>
              <a:rPr lang="ru-RU" sz="8000" dirty="0" err="1">
                <a:latin typeface="Arial Narrow" pitchFamily="34" charset="0"/>
              </a:rPr>
              <a:t>үшін</a:t>
            </a:r>
            <a:r>
              <a:rPr lang="ru-RU" sz="8000" dirty="0">
                <a:latin typeface="Arial Narrow" pitchFamily="34" charset="0"/>
              </a:rPr>
              <a:t> </a:t>
            </a:r>
            <a:r>
              <a:rPr lang="ru-RU" sz="8000" dirty="0" err="1">
                <a:latin typeface="Arial Narrow" pitchFamily="34" charset="0"/>
              </a:rPr>
              <a:t>модерация</a:t>
            </a:r>
            <a:r>
              <a:rPr lang="ru-RU" sz="8000" dirty="0">
                <a:latin typeface="Arial Narrow" pitchFamily="34" charset="0"/>
              </a:rPr>
              <a:t> </a:t>
            </a:r>
            <a:r>
              <a:rPr lang="ru-RU" sz="8000" dirty="0" err="1">
                <a:latin typeface="Arial Narrow" pitchFamily="34" charset="0"/>
              </a:rPr>
              <a:t>белгіленген</a:t>
            </a:r>
            <a:r>
              <a:rPr lang="ru-RU" sz="8000" dirty="0">
                <a:latin typeface="Arial Narrow" pitchFamily="34" charset="0"/>
              </a:rPr>
              <a:t>.  </a:t>
            </a:r>
          </a:p>
          <a:p>
            <a:pPr marL="0" indent="0" algn="just">
              <a:buNone/>
            </a:pPr>
            <a:r>
              <a:rPr lang="ru-RU" sz="8000" b="1" dirty="0" err="1">
                <a:latin typeface="Arial Narrow" pitchFamily="34" charset="0"/>
              </a:rPr>
              <a:t>Модерация</a:t>
            </a:r>
            <a:r>
              <a:rPr lang="ru-RU" sz="8000" dirty="0">
                <a:latin typeface="Arial Narrow" pitchFamily="34" charset="0"/>
              </a:rPr>
              <a:t>:</a:t>
            </a:r>
          </a:p>
          <a:p>
            <a:pPr lvl="0" algn="just">
              <a:buFont typeface="Wingdings" pitchFamily="2" charset="2"/>
              <a:buChar char="ü"/>
            </a:pPr>
            <a:r>
              <a:rPr lang="ru-RU" sz="8000" dirty="0" err="1">
                <a:latin typeface="Arial Narrow" pitchFamily="34" charset="0"/>
              </a:rPr>
              <a:t>бағалауды</a:t>
            </a:r>
            <a:r>
              <a:rPr lang="ru-RU" sz="8000" dirty="0">
                <a:latin typeface="Arial Narrow" pitchFamily="34" charset="0"/>
              </a:rPr>
              <a:t> </a:t>
            </a:r>
            <a:r>
              <a:rPr lang="ru-RU" sz="8000" dirty="0" err="1">
                <a:latin typeface="Arial Narrow" pitchFamily="34" charset="0"/>
              </a:rPr>
              <a:t>стандарттау</a:t>
            </a:r>
            <a:r>
              <a:rPr lang="ru-RU" sz="8000" dirty="0">
                <a:latin typeface="Arial Narrow" pitchFamily="34" charset="0"/>
              </a:rPr>
              <a:t> </a:t>
            </a:r>
            <a:r>
              <a:rPr lang="ru-RU" sz="8000" dirty="0" err="1">
                <a:latin typeface="Arial Narrow" pitchFamily="34" charset="0"/>
              </a:rPr>
              <a:t>мақсатында</a:t>
            </a:r>
            <a:r>
              <a:rPr lang="ru-RU" sz="8000" dirty="0">
                <a:latin typeface="Arial Narrow" pitchFamily="34" charset="0"/>
              </a:rPr>
              <a:t> </a:t>
            </a:r>
            <a:r>
              <a:rPr lang="ru-RU" sz="8000" dirty="0" err="1">
                <a:latin typeface="Arial Narrow" pitchFamily="34" charset="0"/>
              </a:rPr>
              <a:t>мұғалімдер</a:t>
            </a:r>
            <a:r>
              <a:rPr lang="ru-RU" sz="8000" dirty="0">
                <a:latin typeface="Arial Narrow" pitchFamily="34" charset="0"/>
              </a:rPr>
              <a:t> </a:t>
            </a:r>
            <a:r>
              <a:rPr lang="kk-KZ" sz="8000" dirty="0">
                <a:latin typeface="Arial Narrow" pitchFamily="34" charset="0"/>
              </a:rPr>
              <a:t>білім алушылардың</a:t>
            </a:r>
            <a:r>
              <a:rPr lang="ru-RU" sz="8000" dirty="0">
                <a:latin typeface="Arial Narrow" pitchFamily="34" charset="0"/>
              </a:rPr>
              <a:t> </a:t>
            </a:r>
            <a:r>
              <a:rPr lang="ru-RU" sz="8000" dirty="0" err="1">
                <a:latin typeface="Arial Narrow" pitchFamily="34" charset="0"/>
              </a:rPr>
              <a:t>тоқсандық</a:t>
            </a:r>
            <a:r>
              <a:rPr lang="ru-RU" sz="8000" dirty="0">
                <a:latin typeface="Arial Narrow" pitchFamily="34" charset="0"/>
              </a:rPr>
              <a:t> </a:t>
            </a:r>
            <a:r>
              <a:rPr lang="ru-RU" sz="8000" dirty="0" err="1">
                <a:latin typeface="Arial Narrow" pitchFamily="34" charset="0"/>
              </a:rPr>
              <a:t>жиынтық</a:t>
            </a:r>
            <a:r>
              <a:rPr lang="ru-RU" sz="8000" dirty="0">
                <a:latin typeface="Arial Narrow" pitchFamily="34" charset="0"/>
              </a:rPr>
              <a:t> </a:t>
            </a:r>
            <a:r>
              <a:rPr lang="ru-RU" sz="8000" dirty="0" err="1">
                <a:latin typeface="Arial Narrow" pitchFamily="34" charset="0"/>
              </a:rPr>
              <a:t>бағалау</a:t>
            </a:r>
            <a:r>
              <a:rPr lang="ru-RU" sz="8000" dirty="0">
                <a:latin typeface="Arial Narrow" pitchFamily="34" charset="0"/>
              </a:rPr>
              <a:t> </a:t>
            </a:r>
            <a:r>
              <a:rPr lang="ru-RU" sz="8000" dirty="0" err="1">
                <a:latin typeface="Arial Narrow" pitchFamily="34" charset="0"/>
              </a:rPr>
              <a:t>жұмыстарының</a:t>
            </a:r>
            <a:r>
              <a:rPr lang="ru-RU" sz="8000" dirty="0">
                <a:latin typeface="Arial Narrow" pitchFamily="34" charset="0"/>
              </a:rPr>
              <a:t> </a:t>
            </a:r>
            <a:r>
              <a:rPr lang="ru-RU" sz="8000" dirty="0" err="1">
                <a:latin typeface="Arial Narrow" pitchFamily="34" charset="0"/>
              </a:rPr>
              <a:t>нәтижелерін</a:t>
            </a:r>
            <a:r>
              <a:rPr lang="ru-RU" sz="8000" dirty="0">
                <a:latin typeface="Arial Narrow" pitchFamily="34" charset="0"/>
              </a:rPr>
              <a:t> </a:t>
            </a:r>
            <a:r>
              <a:rPr lang="ru-RU" sz="8000" dirty="0" err="1">
                <a:latin typeface="Arial Narrow" pitchFamily="34" charset="0"/>
              </a:rPr>
              <a:t>талқылауы</a:t>
            </a:r>
            <a:r>
              <a:rPr lang="ru-RU" sz="8000" dirty="0">
                <a:latin typeface="Arial Narrow" pitchFamily="34" charset="0"/>
              </a:rPr>
              <a:t> </a:t>
            </a:r>
            <a:r>
              <a:rPr lang="ru-RU" sz="8000" dirty="0" err="1">
                <a:latin typeface="Arial Narrow" pitchFamily="34" charset="0"/>
              </a:rPr>
              <a:t>үшін</a:t>
            </a:r>
            <a:r>
              <a:rPr lang="ru-RU" sz="8000" dirty="0">
                <a:latin typeface="Arial Narrow" pitchFamily="34" charset="0"/>
              </a:rPr>
              <a:t> </a:t>
            </a:r>
            <a:r>
              <a:rPr lang="ru-RU" sz="8000" dirty="0" err="1">
                <a:latin typeface="Arial Narrow" pitchFamily="34" charset="0"/>
              </a:rPr>
              <a:t>модерация</a:t>
            </a:r>
            <a:r>
              <a:rPr lang="ru-RU" sz="8000" dirty="0">
                <a:latin typeface="Arial Narrow" pitchFamily="34" charset="0"/>
              </a:rPr>
              <a:t> </a:t>
            </a:r>
            <a:r>
              <a:rPr lang="ru-RU" sz="8000" dirty="0" err="1">
                <a:latin typeface="Arial Narrow" pitchFamily="34" charset="0"/>
              </a:rPr>
              <a:t>белгіленген</a:t>
            </a:r>
            <a:r>
              <a:rPr lang="ru-RU" sz="8000" dirty="0">
                <a:latin typeface="Arial Narrow" pitchFamily="34" charset="0"/>
              </a:rPr>
              <a:t>.</a:t>
            </a:r>
            <a:endParaRPr lang="en-US" sz="8000" dirty="0">
              <a:latin typeface="Arial Narrow" pitchFamily="34" charset="0"/>
            </a:endParaRPr>
          </a:p>
          <a:p>
            <a:pPr lvl="0" algn="just">
              <a:buNone/>
            </a:pPr>
            <a:endParaRPr lang="ru-RU" sz="8000" dirty="0">
              <a:latin typeface="Arial Narrow" pitchFamily="34" charset="0"/>
            </a:endParaRPr>
          </a:p>
          <a:p>
            <a:pPr marL="0" indent="0" algn="just">
              <a:buNone/>
            </a:pPr>
            <a:r>
              <a:rPr lang="ru-RU" sz="8000" b="1" dirty="0" err="1">
                <a:latin typeface="Arial Narrow" pitchFamily="34" charset="0"/>
              </a:rPr>
              <a:t>Модерация</a:t>
            </a:r>
            <a:r>
              <a:rPr lang="ru-RU" sz="8000" b="1" dirty="0">
                <a:latin typeface="Arial Narrow" pitchFamily="34" charset="0"/>
              </a:rPr>
              <a:t> :</a:t>
            </a:r>
          </a:p>
          <a:p>
            <a:pPr lvl="0" algn="just">
              <a:buFont typeface="Wingdings" pitchFamily="2" charset="2"/>
              <a:buChar char="ü"/>
            </a:pPr>
            <a:r>
              <a:rPr lang="ru-RU" sz="8000" dirty="0" err="1">
                <a:latin typeface="Arial Narrow" pitchFamily="34" charset="0"/>
              </a:rPr>
              <a:t>бір</a:t>
            </a:r>
            <a:r>
              <a:rPr lang="ru-RU" sz="8000" dirty="0">
                <a:latin typeface="Arial Narrow" pitchFamily="34" charset="0"/>
              </a:rPr>
              <a:t> </a:t>
            </a:r>
            <a:r>
              <a:rPr lang="ru-RU" sz="8000" dirty="0" err="1">
                <a:latin typeface="Arial Narrow" pitchFamily="34" charset="0"/>
              </a:rPr>
              <a:t>параллельде</a:t>
            </a:r>
            <a:r>
              <a:rPr lang="ru-RU" sz="8000" dirty="0">
                <a:latin typeface="Arial Narrow" pitchFamily="34" charset="0"/>
              </a:rPr>
              <a:t> </a:t>
            </a:r>
            <a:r>
              <a:rPr lang="ru-RU" sz="8000" dirty="0" err="1">
                <a:latin typeface="Arial Narrow" pitchFamily="34" charset="0"/>
              </a:rPr>
              <a:t>жұмыс</a:t>
            </a:r>
            <a:r>
              <a:rPr lang="ru-RU" sz="8000" dirty="0">
                <a:latin typeface="Arial Narrow" pitchFamily="34" charset="0"/>
              </a:rPr>
              <a:t> </a:t>
            </a:r>
            <a:r>
              <a:rPr lang="ru-RU" sz="8000" dirty="0" err="1">
                <a:latin typeface="Arial Narrow" pitchFamily="34" charset="0"/>
              </a:rPr>
              <a:t>істейтін</a:t>
            </a:r>
            <a:r>
              <a:rPr lang="ru-RU" sz="8000" dirty="0">
                <a:latin typeface="Arial Narrow" pitchFamily="34" charset="0"/>
              </a:rPr>
              <a:t> </a:t>
            </a:r>
            <a:r>
              <a:rPr lang="ru-RU" sz="8000" dirty="0" err="1">
                <a:latin typeface="Arial Narrow" pitchFamily="34" charset="0"/>
              </a:rPr>
              <a:t>мұғалімнің</a:t>
            </a:r>
            <a:r>
              <a:rPr lang="ru-RU" sz="8000" dirty="0">
                <a:latin typeface="Arial Narrow" pitchFamily="34" charset="0"/>
              </a:rPr>
              <a:t> </a:t>
            </a:r>
            <a:r>
              <a:rPr lang="ru-RU" sz="8000" dirty="0" err="1">
                <a:latin typeface="Arial Narrow" pitchFamily="34" charset="0"/>
              </a:rPr>
              <a:t>қатысуымен</a:t>
            </a:r>
            <a:r>
              <a:rPr lang="ru-RU" sz="8000" dirty="0">
                <a:latin typeface="Arial Narrow" pitchFamily="34" charset="0"/>
              </a:rPr>
              <a:t>;</a:t>
            </a:r>
          </a:p>
          <a:p>
            <a:pPr lvl="0" algn="just">
              <a:buFont typeface="Wingdings" pitchFamily="2" charset="2"/>
              <a:buChar char="ü"/>
            </a:pPr>
            <a:r>
              <a:rPr lang="ru-RU" sz="8000" dirty="0" err="1">
                <a:latin typeface="Arial Narrow" pitchFamily="34" charset="0"/>
              </a:rPr>
              <a:t>олар</a:t>
            </a:r>
            <a:r>
              <a:rPr lang="ru-RU" sz="8000" dirty="0">
                <a:latin typeface="Arial Narrow" pitchFamily="34" charset="0"/>
              </a:rPr>
              <a:t> </a:t>
            </a:r>
            <a:r>
              <a:rPr lang="ru-RU" sz="8000" dirty="0" err="1">
                <a:latin typeface="Arial Narrow" pitchFamily="34" charset="0"/>
              </a:rPr>
              <a:t>белгілі</a:t>
            </a:r>
            <a:r>
              <a:rPr lang="ru-RU" sz="8000" dirty="0">
                <a:latin typeface="Arial Narrow" pitchFamily="34" charset="0"/>
              </a:rPr>
              <a:t> </a:t>
            </a:r>
            <a:r>
              <a:rPr lang="ru-RU" sz="8000" dirty="0" err="1">
                <a:latin typeface="Arial Narrow" pitchFamily="34" charset="0"/>
              </a:rPr>
              <a:t>бір</a:t>
            </a:r>
            <a:r>
              <a:rPr lang="ru-RU" sz="8000" dirty="0">
                <a:latin typeface="Arial Narrow" pitchFamily="34" charset="0"/>
              </a:rPr>
              <a:t> </a:t>
            </a:r>
            <a:r>
              <a:rPr lang="ru-RU" sz="8000" dirty="0" err="1">
                <a:latin typeface="Arial Narrow" pitchFamily="34" charset="0"/>
              </a:rPr>
              <a:t>пән</a:t>
            </a:r>
            <a:r>
              <a:rPr lang="ru-RU" sz="8000" dirty="0">
                <a:latin typeface="Arial Narrow" pitchFamily="34" charset="0"/>
              </a:rPr>
              <a:t> </a:t>
            </a:r>
            <a:r>
              <a:rPr lang="ru-RU" sz="8000" dirty="0" err="1">
                <a:latin typeface="Arial Narrow" pitchFamily="34" charset="0"/>
              </a:rPr>
              <a:t>бойынша</a:t>
            </a:r>
            <a:r>
              <a:rPr lang="ru-RU" sz="8000" dirty="0">
                <a:latin typeface="Arial Narrow" pitchFamily="34" charset="0"/>
              </a:rPr>
              <a:t> балл </a:t>
            </a:r>
            <a:r>
              <a:rPr lang="ru-RU" sz="8000" dirty="0" err="1">
                <a:latin typeface="Arial Narrow" pitchFamily="34" charset="0"/>
              </a:rPr>
              <a:t>қою</a:t>
            </a:r>
            <a:r>
              <a:rPr lang="ru-RU" sz="8000" dirty="0">
                <a:latin typeface="Arial Narrow" pitchFamily="34" charset="0"/>
              </a:rPr>
              <a:t> </a:t>
            </a:r>
            <a:r>
              <a:rPr lang="ru-RU" sz="8000" dirty="0" err="1">
                <a:latin typeface="Arial Narrow" pitchFamily="34" charset="0"/>
              </a:rPr>
              <a:t>кестесін</a:t>
            </a:r>
            <a:r>
              <a:rPr lang="ru-RU" sz="8000" dirty="0">
                <a:latin typeface="Arial Narrow" pitchFamily="34" charset="0"/>
              </a:rPr>
              <a:t> </a:t>
            </a:r>
            <a:r>
              <a:rPr lang="ru-RU" sz="8000" dirty="0" err="1">
                <a:latin typeface="Arial Narrow" pitchFamily="34" charset="0"/>
              </a:rPr>
              <a:t>бірыңғай</a:t>
            </a:r>
            <a:r>
              <a:rPr lang="ru-RU" sz="8000" dirty="0">
                <a:latin typeface="Arial Narrow" pitchFamily="34" charset="0"/>
              </a:rPr>
              <a:t> </a:t>
            </a:r>
            <a:r>
              <a:rPr lang="ru-RU" sz="8000" dirty="0" err="1">
                <a:latin typeface="Arial Narrow" pitchFamily="34" charset="0"/>
              </a:rPr>
              <a:t>қолдану</a:t>
            </a:r>
            <a:r>
              <a:rPr lang="ru-RU" sz="8000" dirty="0">
                <a:latin typeface="Arial Narrow" pitchFamily="34" charset="0"/>
              </a:rPr>
              <a:t> </a:t>
            </a:r>
            <a:r>
              <a:rPr lang="ru-RU" sz="8000" dirty="0" err="1">
                <a:latin typeface="Arial Narrow" pitchFamily="34" charset="0"/>
              </a:rPr>
              <a:t>мақсатында</a:t>
            </a:r>
            <a:r>
              <a:rPr lang="ru-RU" sz="8000" dirty="0">
                <a:latin typeface="Arial Narrow" pitchFamily="34" charset="0"/>
              </a:rPr>
              <a:t> </a:t>
            </a:r>
            <a:r>
              <a:rPr lang="ru-RU" sz="8000" dirty="0" err="1">
                <a:latin typeface="Arial Narrow" pitchFamily="34" charset="0"/>
              </a:rPr>
              <a:t>жұмысты</a:t>
            </a:r>
            <a:r>
              <a:rPr lang="ru-RU" sz="8000" dirty="0">
                <a:latin typeface="Arial Narrow" pitchFamily="34" charset="0"/>
              </a:rPr>
              <a:t> </a:t>
            </a:r>
            <a:r>
              <a:rPr lang="ru-RU" sz="8000" dirty="0" err="1">
                <a:latin typeface="Arial Narrow" pitchFamily="34" charset="0"/>
              </a:rPr>
              <a:t>алдын</a:t>
            </a:r>
            <a:r>
              <a:rPr lang="ru-RU" sz="8000" dirty="0">
                <a:latin typeface="Arial Narrow" pitchFamily="34" charset="0"/>
              </a:rPr>
              <a:t> ала </a:t>
            </a:r>
            <a:r>
              <a:rPr lang="ru-RU" sz="8000" dirty="0" err="1">
                <a:latin typeface="Arial Narrow" pitchFamily="34" charset="0"/>
              </a:rPr>
              <a:t>бағалауды</a:t>
            </a:r>
            <a:r>
              <a:rPr lang="ru-RU" sz="8000" dirty="0">
                <a:latin typeface="Arial Narrow" pitchFamily="34" charset="0"/>
              </a:rPr>
              <a:t> </a:t>
            </a:r>
            <a:r>
              <a:rPr lang="ru-RU" sz="8000" dirty="0" err="1">
                <a:latin typeface="Arial Narrow" pitchFamily="34" charset="0"/>
              </a:rPr>
              <a:t>талқылауды</a:t>
            </a:r>
            <a:r>
              <a:rPr lang="ru-RU" sz="8000" dirty="0">
                <a:latin typeface="Arial Narrow" pitchFamily="34" charset="0"/>
              </a:rPr>
              <a:t> </a:t>
            </a:r>
            <a:r>
              <a:rPr lang="ru-RU" sz="8000" dirty="0" err="1">
                <a:latin typeface="Arial Narrow" pitchFamily="34" charset="0"/>
              </a:rPr>
              <a:t>өткізіледі</a:t>
            </a:r>
            <a:r>
              <a:rPr lang="ru-RU" sz="8000" dirty="0">
                <a:latin typeface="Arial Narrow" pitchFamily="34" charset="0"/>
              </a:rPr>
              <a:t>.</a:t>
            </a:r>
          </a:p>
          <a:p>
            <a:pPr marL="0" indent="0" algn="just">
              <a:buNone/>
            </a:pPr>
            <a:endParaRPr lang="ru-RU" sz="8000" dirty="0">
              <a:latin typeface="Arial Narrow" pitchFamily="34" charset="0"/>
            </a:endParaRPr>
          </a:p>
          <a:p>
            <a:pPr marL="0" indent="0" algn="just">
              <a:buNone/>
            </a:pPr>
            <a:r>
              <a:rPr lang="ru-RU" sz="8000" dirty="0">
                <a:latin typeface="Arial Narrow" pitchFamily="34" charset="0"/>
              </a:rPr>
              <a:t> </a:t>
            </a:r>
            <a:r>
              <a:rPr lang="ru-RU" sz="8000" b="1" dirty="0" err="1">
                <a:latin typeface="Arial Narrow" pitchFamily="34" charset="0"/>
              </a:rPr>
              <a:t>Білуі</a:t>
            </a:r>
            <a:r>
              <a:rPr lang="ru-RU" sz="8000" b="1" dirty="0">
                <a:latin typeface="Arial Narrow" pitchFamily="34" charset="0"/>
              </a:rPr>
              <a:t> </a:t>
            </a:r>
            <a:r>
              <a:rPr lang="ru-RU" sz="8000" b="1" dirty="0" err="1">
                <a:latin typeface="Arial Narrow" pitchFamily="34" charset="0"/>
              </a:rPr>
              <a:t>маңызды</a:t>
            </a:r>
            <a:r>
              <a:rPr lang="ru-RU" sz="8000" b="1" dirty="0">
                <a:latin typeface="Arial Narrow" pitchFamily="34" charset="0"/>
              </a:rPr>
              <a:t>:</a:t>
            </a:r>
          </a:p>
          <a:p>
            <a:pPr lvl="0" algn="just">
              <a:buFont typeface="Wingdings" pitchFamily="2" charset="2"/>
              <a:buChar char="Ø"/>
            </a:pPr>
            <a:r>
              <a:rPr lang="ru-RU" sz="8000" dirty="0" err="1">
                <a:latin typeface="Arial Narrow" pitchFamily="34" charset="0"/>
              </a:rPr>
              <a:t>модерация</a:t>
            </a:r>
            <a:r>
              <a:rPr lang="ru-RU" sz="8000" dirty="0">
                <a:latin typeface="Arial Narrow" pitchFamily="34" charset="0"/>
              </a:rPr>
              <a:t> </a:t>
            </a:r>
            <a:r>
              <a:rPr lang="ru-RU" sz="8000" dirty="0" err="1">
                <a:latin typeface="Arial Narrow" pitchFamily="34" charset="0"/>
              </a:rPr>
              <a:t>қорытындысы</a:t>
            </a:r>
            <a:r>
              <a:rPr lang="ru-RU" sz="8000" dirty="0">
                <a:latin typeface="Arial Narrow" pitchFamily="34" charset="0"/>
              </a:rPr>
              <a:t> </a:t>
            </a:r>
            <a:r>
              <a:rPr lang="ru-RU" sz="8000" dirty="0" err="1">
                <a:latin typeface="Arial Narrow" pitchFamily="34" charset="0"/>
              </a:rPr>
              <a:t>бойынша</a:t>
            </a:r>
            <a:r>
              <a:rPr lang="ru-RU" sz="8000" dirty="0">
                <a:latin typeface="Arial Narrow" pitchFamily="34" charset="0"/>
              </a:rPr>
              <a:t> </a:t>
            </a:r>
            <a:r>
              <a:rPr lang="ru-RU" sz="8000" dirty="0" err="1">
                <a:latin typeface="Arial Narrow" pitchFamily="34" charset="0"/>
              </a:rPr>
              <a:t>тоқсандық</a:t>
            </a:r>
            <a:r>
              <a:rPr lang="ru-RU" sz="8000" dirty="0">
                <a:latin typeface="Arial Narrow" pitchFamily="34" charset="0"/>
              </a:rPr>
              <a:t> </a:t>
            </a:r>
            <a:r>
              <a:rPr lang="ru-RU" sz="8000" dirty="0" err="1">
                <a:latin typeface="Arial Narrow" pitchFamily="34" charset="0"/>
              </a:rPr>
              <a:t>жиынтық</a:t>
            </a:r>
            <a:r>
              <a:rPr lang="ru-RU" sz="8000" dirty="0">
                <a:latin typeface="Arial Narrow" pitchFamily="34" charset="0"/>
              </a:rPr>
              <a:t> </a:t>
            </a:r>
            <a:r>
              <a:rPr lang="ru-RU" sz="8000" dirty="0" err="1">
                <a:latin typeface="Arial Narrow" pitchFamily="34" charset="0"/>
              </a:rPr>
              <a:t>бағалаудың</a:t>
            </a:r>
            <a:r>
              <a:rPr lang="ru-RU" sz="8000" dirty="0">
                <a:latin typeface="Arial Narrow" pitchFamily="34" charset="0"/>
              </a:rPr>
              <a:t> </a:t>
            </a:r>
            <a:r>
              <a:rPr lang="ru-RU" sz="8000" dirty="0" err="1">
                <a:latin typeface="Arial Narrow" pitchFamily="34" charset="0"/>
              </a:rPr>
              <a:t>нәтижесі</a:t>
            </a:r>
            <a:r>
              <a:rPr lang="ru-RU" sz="8000" dirty="0">
                <a:latin typeface="Arial Narrow" pitchFamily="34" charset="0"/>
              </a:rPr>
              <a:t> </a:t>
            </a:r>
            <a:r>
              <a:rPr lang="ru-RU" sz="8000" dirty="0" err="1">
                <a:latin typeface="Arial Narrow" pitchFamily="34" charset="0"/>
              </a:rPr>
              <a:t>өзгеруі</a:t>
            </a:r>
            <a:r>
              <a:rPr lang="ru-RU" sz="8000" dirty="0">
                <a:latin typeface="Arial Narrow" pitchFamily="34" charset="0"/>
              </a:rPr>
              <a:t> </a:t>
            </a:r>
            <a:r>
              <a:rPr lang="ru-RU" sz="8000" dirty="0" err="1">
                <a:latin typeface="Arial Narrow" pitchFamily="34" charset="0"/>
              </a:rPr>
              <a:t>мүмкін</a:t>
            </a:r>
            <a:r>
              <a:rPr lang="ru-RU" sz="8000" dirty="0">
                <a:latin typeface="Arial Narrow" pitchFamily="34" charset="0"/>
              </a:rPr>
              <a:t>.</a:t>
            </a:r>
          </a:p>
          <a:p>
            <a:pPr lvl="0" algn="just">
              <a:buFont typeface="Wingdings" pitchFamily="2" charset="2"/>
              <a:buChar char="Ø"/>
            </a:pPr>
            <a:r>
              <a:rPr lang="ru-RU" sz="8000" dirty="0" err="1">
                <a:latin typeface="Arial Narrow" pitchFamily="34" charset="0"/>
              </a:rPr>
              <a:t>Модерация</a:t>
            </a:r>
            <a:r>
              <a:rPr lang="ru-RU" sz="8000" dirty="0">
                <a:latin typeface="Arial Narrow" pitchFamily="34" charset="0"/>
              </a:rPr>
              <a:t> </a:t>
            </a:r>
            <a:r>
              <a:rPr lang="ru-RU" sz="8000" dirty="0" err="1">
                <a:latin typeface="Arial Narrow" pitchFamily="34" charset="0"/>
              </a:rPr>
              <a:t>төрағасы</a:t>
            </a:r>
            <a:r>
              <a:rPr lang="ru-RU" sz="8000" dirty="0">
                <a:latin typeface="Arial Narrow" pitchFamily="34" charset="0"/>
              </a:rPr>
              <a:t> </a:t>
            </a:r>
            <a:r>
              <a:rPr lang="ru-RU" sz="8000" dirty="0" err="1">
                <a:latin typeface="Arial Narrow" pitchFamily="34" charset="0"/>
              </a:rPr>
              <a:t>басшы</a:t>
            </a:r>
            <a:r>
              <a:rPr lang="ru-RU" sz="8000" dirty="0">
                <a:latin typeface="Arial Narrow" pitchFamily="34" charset="0"/>
              </a:rPr>
              <a:t>, </a:t>
            </a:r>
            <a:r>
              <a:rPr lang="ru-RU" sz="8000" dirty="0" err="1">
                <a:latin typeface="Arial Narrow" pitchFamily="34" charset="0"/>
              </a:rPr>
              <a:t>әдістемелік</a:t>
            </a:r>
            <a:r>
              <a:rPr lang="ru-RU" sz="8000" dirty="0">
                <a:latin typeface="Arial Narrow" pitchFamily="34" charset="0"/>
              </a:rPr>
              <a:t> </a:t>
            </a:r>
            <a:r>
              <a:rPr lang="ru-RU" sz="8000" dirty="0" err="1">
                <a:latin typeface="Arial Narrow" pitchFamily="34" charset="0"/>
              </a:rPr>
              <a:t>бірлестік</a:t>
            </a:r>
            <a:r>
              <a:rPr lang="ru-RU" sz="8000" dirty="0">
                <a:latin typeface="Arial Narrow" pitchFamily="34" charset="0"/>
              </a:rPr>
              <a:t> </a:t>
            </a:r>
            <a:r>
              <a:rPr lang="ru-RU" sz="8000" dirty="0" err="1">
                <a:latin typeface="Arial Narrow" pitchFamily="34" charset="0"/>
              </a:rPr>
              <a:t>жетекішісі</a:t>
            </a:r>
            <a:r>
              <a:rPr lang="ru-RU" sz="8000" dirty="0">
                <a:latin typeface="Arial Narrow" pitchFamily="34" charset="0"/>
              </a:rPr>
              <a:t>, </a:t>
            </a:r>
            <a:r>
              <a:rPr lang="ru-RU" sz="8000" dirty="0" err="1">
                <a:latin typeface="Arial Narrow" pitchFamily="34" charset="0"/>
              </a:rPr>
              <a:t>сондай-ақ</a:t>
            </a:r>
            <a:r>
              <a:rPr lang="ru-RU" sz="8000" dirty="0">
                <a:latin typeface="Arial Narrow" pitchFamily="34" charset="0"/>
              </a:rPr>
              <a:t> </a:t>
            </a:r>
            <a:r>
              <a:rPr lang="ru-RU" sz="8000" dirty="0" err="1">
                <a:latin typeface="Arial Narrow" pitchFamily="34" charset="0"/>
              </a:rPr>
              <a:t>пән</a:t>
            </a:r>
            <a:r>
              <a:rPr lang="ru-RU" sz="8000" dirty="0">
                <a:latin typeface="Arial Narrow" pitchFamily="34" charset="0"/>
              </a:rPr>
              <a:t> </a:t>
            </a:r>
            <a:r>
              <a:rPr lang="ru-RU" sz="8000" dirty="0" err="1">
                <a:latin typeface="Arial Narrow" pitchFamily="34" charset="0"/>
              </a:rPr>
              <a:t>мұғалімі</a:t>
            </a:r>
            <a:r>
              <a:rPr lang="ru-RU" sz="8000" dirty="0">
                <a:latin typeface="Arial Narrow" pitchFamily="34" charset="0"/>
              </a:rPr>
              <a:t> бола </a:t>
            </a:r>
            <a:r>
              <a:rPr lang="ru-RU" sz="8000" dirty="0" err="1">
                <a:latin typeface="Arial Narrow" pitchFamily="34" charset="0"/>
              </a:rPr>
              <a:t>алады</a:t>
            </a:r>
            <a:r>
              <a:rPr lang="ru-RU" sz="8000" dirty="0">
                <a:latin typeface="Arial Narrow" pitchFamily="34" charset="0"/>
              </a:rPr>
              <a:t>.</a:t>
            </a:r>
          </a:p>
          <a:p>
            <a:pPr marL="0" indent="0">
              <a:buNone/>
            </a:pPr>
            <a:r>
              <a:rPr lang="ru-RU" sz="6000" dirty="0"/>
              <a:t/>
            </a:r>
            <a:br>
              <a:rPr lang="ru-RU" sz="6000" dirty="0"/>
            </a:br>
            <a:endParaRPr lang="ru-RU" sz="6000" dirty="0">
              <a:latin typeface="Arial Narrow" pitchFamily="34" charset="0"/>
            </a:endParaRPr>
          </a:p>
          <a:p>
            <a:pPr marL="0" indent="0" algn="just">
              <a:buNone/>
            </a:pPr>
            <a:endParaRPr lang="ru-RU" sz="2800" dirty="0">
              <a:latin typeface="Arial Narrow" pitchFamily="34" charset="0"/>
            </a:endParaRPr>
          </a:p>
          <a:p>
            <a:pPr marL="0" indent="0" algn="just">
              <a:buNone/>
            </a:pPr>
            <a:endParaRPr lang="ru-RU" sz="2800" dirty="0">
              <a:latin typeface="Arial Narrow" pitchFamily="34" charset="0"/>
            </a:endParaRPr>
          </a:p>
          <a:p>
            <a:pPr marL="0" indent="0" algn="just">
              <a:buNone/>
            </a:pPr>
            <a:endParaRPr lang="ru-RU" sz="2800" dirty="0">
              <a:latin typeface="Arial Narrow" pitchFamily="34" charset="0"/>
            </a:endParaRPr>
          </a:p>
        </p:txBody>
      </p:sp>
    </p:spTree>
    <p:extLst>
      <p:ext uri="{BB962C8B-B14F-4D97-AF65-F5344CB8AC3E}">
        <p14:creationId xmlns:p14="http://schemas.microsoft.com/office/powerpoint/2010/main" xmlns="" val="75471114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1703512" y="1798022"/>
            <a:ext cx="2664296" cy="47465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v"/>
            </a:pPr>
            <a:r>
              <a:rPr lang="ru-RU" dirty="0" err="1">
                <a:solidFill>
                  <a:prstClr val="black">
                    <a:lumMod val="95000"/>
                    <a:lumOff val="5000"/>
                  </a:prstClr>
                </a:solidFill>
                <a:latin typeface="Times New Roman" panose="02020603050405020304" pitchFamily="18" charset="0"/>
                <a:cs typeface="Times New Roman" panose="02020603050405020304" pitchFamily="18" charset="0"/>
              </a:rPr>
              <a:t>Жиынтық</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r>
              <a:rPr lang="ru-RU" dirty="0" err="1">
                <a:solidFill>
                  <a:prstClr val="black">
                    <a:lumMod val="95000"/>
                    <a:lumOff val="5000"/>
                  </a:prstClr>
                </a:solidFill>
                <a:latin typeface="Times New Roman" panose="02020603050405020304" pitchFamily="18" charset="0"/>
                <a:cs typeface="Times New Roman" panose="02020603050405020304" pitchFamily="18" charset="0"/>
              </a:rPr>
              <a:t>бағалау</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r>
              <a:rPr lang="ru-RU" dirty="0" err="1">
                <a:solidFill>
                  <a:prstClr val="black">
                    <a:lumMod val="95000"/>
                    <a:lumOff val="5000"/>
                  </a:prstClr>
                </a:solidFill>
                <a:latin typeface="Times New Roman" panose="02020603050405020304" pitchFamily="18" charset="0"/>
                <a:cs typeface="Times New Roman" panose="02020603050405020304" pitchFamily="18" charset="0"/>
              </a:rPr>
              <a:t>жұмыстарын</a:t>
            </a:r>
            <a:r>
              <a:rPr lang="ru-RU" dirty="0">
                <a:solidFill>
                  <a:prstClr val="black">
                    <a:lumMod val="95000"/>
                    <a:lumOff val="5000"/>
                  </a:prstClr>
                </a:solidFill>
                <a:latin typeface="Times New Roman" panose="02020603050405020304" pitchFamily="18" charset="0"/>
                <a:cs typeface="Times New Roman" panose="02020603050405020304" pitchFamily="18" charset="0"/>
              </a:rPr>
              <a:t> балл </a:t>
            </a:r>
            <a:r>
              <a:rPr lang="ru-RU" dirty="0" err="1">
                <a:solidFill>
                  <a:prstClr val="black">
                    <a:lumMod val="95000"/>
                    <a:lumOff val="5000"/>
                  </a:prstClr>
                </a:solidFill>
                <a:latin typeface="Times New Roman" panose="02020603050405020304" pitchFamily="18" charset="0"/>
                <a:cs typeface="Times New Roman" panose="02020603050405020304" pitchFamily="18" charset="0"/>
              </a:rPr>
              <a:t>қою</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r>
              <a:rPr lang="ru-RU" dirty="0" err="1">
                <a:solidFill>
                  <a:prstClr val="black">
                    <a:lumMod val="95000"/>
                    <a:lumOff val="5000"/>
                  </a:prstClr>
                </a:solidFill>
                <a:latin typeface="Times New Roman" panose="02020603050405020304" pitchFamily="18" charset="0"/>
                <a:cs typeface="Times New Roman" panose="02020603050405020304" pitchFamily="18" charset="0"/>
              </a:rPr>
              <a:t>кестесіне</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r>
              <a:rPr lang="ru-RU" dirty="0" err="1">
                <a:solidFill>
                  <a:prstClr val="black">
                    <a:lumMod val="95000"/>
                    <a:lumOff val="5000"/>
                  </a:prstClr>
                </a:solidFill>
                <a:latin typeface="Times New Roman" panose="02020603050405020304" pitchFamily="18" charset="0"/>
                <a:cs typeface="Times New Roman" panose="02020603050405020304" pitchFamily="18" charset="0"/>
              </a:rPr>
              <a:t>сәйкес</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r>
              <a:rPr lang="ru-RU" dirty="0" err="1">
                <a:solidFill>
                  <a:prstClr val="black">
                    <a:lumMod val="95000"/>
                    <a:lumOff val="5000"/>
                  </a:prstClr>
                </a:solidFill>
                <a:latin typeface="Times New Roman" panose="02020603050405020304" pitchFamily="18" charset="0"/>
                <a:cs typeface="Times New Roman" panose="02020603050405020304" pitchFamily="18" charset="0"/>
              </a:rPr>
              <a:t>бағалайды</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r>
              <a:rPr lang="ru-RU" dirty="0" err="1">
                <a:solidFill>
                  <a:prstClr val="black">
                    <a:lumMod val="95000"/>
                    <a:lumOff val="5000"/>
                  </a:prstClr>
                </a:solidFill>
                <a:latin typeface="Times New Roman" panose="02020603050405020304" pitchFamily="18" charset="0"/>
                <a:cs typeface="Times New Roman" panose="02020603050405020304" pitchFamily="18" charset="0"/>
              </a:rPr>
              <a:t>Балдар</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r>
              <a:rPr lang="ru-RU" dirty="0" err="1">
                <a:solidFill>
                  <a:prstClr val="black">
                    <a:lumMod val="95000"/>
                    <a:lumOff val="5000"/>
                  </a:prstClr>
                </a:solidFill>
                <a:latin typeface="Times New Roman" panose="02020603050405020304" pitchFamily="18" charset="0"/>
                <a:cs typeface="Times New Roman" panose="02020603050405020304" pitchFamily="18" charset="0"/>
              </a:rPr>
              <a:t>қарындашпен</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r>
              <a:rPr lang="ru-RU" dirty="0" err="1">
                <a:solidFill>
                  <a:prstClr val="black">
                    <a:lumMod val="95000"/>
                    <a:lumOff val="5000"/>
                  </a:prstClr>
                </a:solidFill>
                <a:latin typeface="Times New Roman" panose="02020603050405020304" pitchFamily="18" charset="0"/>
                <a:cs typeface="Times New Roman" panose="02020603050405020304" pitchFamily="18" charset="0"/>
              </a:rPr>
              <a:t>қойылады</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v"/>
            </a:pPr>
            <a:r>
              <a:rPr lang="ru-RU" dirty="0" err="1">
                <a:solidFill>
                  <a:prstClr val="black">
                    <a:lumMod val="95000"/>
                    <a:lumOff val="5000"/>
                  </a:prstClr>
                </a:solidFill>
                <a:latin typeface="Times New Roman" panose="02020603050405020304" pitchFamily="18" charset="0"/>
                <a:cs typeface="Times New Roman" panose="02020603050405020304" pitchFamily="18" charset="0"/>
              </a:rPr>
              <a:t>Жиынтық</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r>
              <a:rPr lang="ru-RU" dirty="0" err="1">
                <a:solidFill>
                  <a:prstClr val="black">
                    <a:lumMod val="95000"/>
                    <a:lumOff val="5000"/>
                  </a:prstClr>
                </a:solidFill>
                <a:latin typeface="Times New Roman" panose="02020603050405020304" pitchFamily="18" charset="0"/>
                <a:cs typeface="Times New Roman" panose="02020603050405020304" pitchFamily="18" charset="0"/>
              </a:rPr>
              <a:t>бағалау</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r>
              <a:rPr lang="ru-RU" dirty="0" err="1">
                <a:solidFill>
                  <a:prstClr val="black">
                    <a:lumMod val="95000"/>
                    <a:lumOff val="5000"/>
                  </a:prstClr>
                </a:solidFill>
                <a:latin typeface="Times New Roman" panose="02020603050405020304" pitchFamily="18" charset="0"/>
                <a:cs typeface="Times New Roman" panose="02020603050405020304" pitchFamily="18" charset="0"/>
              </a:rPr>
              <a:t>жұмыстары</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r>
              <a:rPr lang="ru-RU" dirty="0" err="1">
                <a:solidFill>
                  <a:prstClr val="black">
                    <a:lumMod val="95000"/>
                    <a:lumOff val="5000"/>
                  </a:prstClr>
                </a:solidFill>
                <a:latin typeface="Times New Roman" panose="02020603050405020304" pitchFamily="18" charset="0"/>
                <a:cs typeface="Times New Roman" panose="02020603050405020304" pitchFamily="18" charset="0"/>
              </a:rPr>
              <a:t>іріктелініп</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r>
              <a:rPr lang="ru-RU" dirty="0" err="1">
                <a:solidFill>
                  <a:prstClr val="black">
                    <a:lumMod val="95000"/>
                    <a:lumOff val="5000"/>
                  </a:prstClr>
                </a:solidFill>
                <a:latin typeface="Times New Roman" panose="02020603050405020304" pitchFamily="18" charset="0"/>
                <a:cs typeface="Times New Roman" panose="02020603050405020304" pitchFamily="18" charset="0"/>
              </a:rPr>
              <a:t>алынады</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v"/>
            </a:pPr>
            <a:r>
              <a:rPr lang="ru-RU" dirty="0">
                <a:solidFill>
                  <a:prstClr val="black">
                    <a:lumMod val="95000"/>
                    <a:lumOff val="5000"/>
                  </a:prstClr>
                </a:solidFill>
                <a:latin typeface="Times New Roman" panose="02020603050405020304" pitchFamily="18" charset="0"/>
                <a:cs typeface="Times New Roman" panose="02020603050405020304" pitchFamily="18" charset="0"/>
              </a:rPr>
              <a:t>Жеке </a:t>
            </a:r>
            <a:r>
              <a:rPr lang="ru-RU" dirty="0" err="1">
                <a:solidFill>
                  <a:prstClr val="black">
                    <a:lumMod val="95000"/>
                    <a:lumOff val="5000"/>
                  </a:prstClr>
                </a:solidFill>
                <a:latin typeface="Times New Roman" panose="02020603050405020304" pitchFamily="18" charset="0"/>
                <a:cs typeface="Times New Roman" panose="02020603050405020304" pitchFamily="18" charset="0"/>
              </a:rPr>
              <a:t>мәліметтерді</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r>
              <a:rPr lang="ru-RU" dirty="0" err="1">
                <a:solidFill>
                  <a:prstClr val="black">
                    <a:lumMod val="95000"/>
                    <a:lumOff val="5000"/>
                  </a:prstClr>
                </a:solidFill>
                <a:latin typeface="Times New Roman" panose="02020603050405020304" pitchFamily="18" charset="0"/>
                <a:cs typeface="Times New Roman" panose="02020603050405020304" pitchFamily="18" charset="0"/>
              </a:rPr>
              <a:t>шифрлейді</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r>
              <a:rPr lang="ru-RU" dirty="0" err="1">
                <a:solidFill>
                  <a:prstClr val="black">
                    <a:lumMod val="95000"/>
                    <a:lumOff val="5000"/>
                  </a:prstClr>
                </a:solidFill>
                <a:latin typeface="Times New Roman" panose="02020603050405020304" pitchFamily="18" charset="0"/>
                <a:cs typeface="Times New Roman" panose="02020603050405020304" pitchFamily="18" charset="0"/>
              </a:rPr>
              <a:t>жұмыстардың</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r>
              <a:rPr lang="ru-RU" dirty="0" err="1">
                <a:solidFill>
                  <a:prstClr val="black">
                    <a:lumMod val="95000"/>
                    <a:lumOff val="5000"/>
                  </a:prstClr>
                </a:solidFill>
                <a:latin typeface="Times New Roman" panose="02020603050405020304" pitchFamily="18" charset="0"/>
                <a:cs typeface="Times New Roman" panose="02020603050405020304" pitchFamily="18" charset="0"/>
              </a:rPr>
              <a:t>көшірмелерін</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r>
              <a:rPr lang="ru-RU" dirty="0" err="1">
                <a:solidFill>
                  <a:prstClr val="black">
                    <a:lumMod val="95000"/>
                    <a:lumOff val="5000"/>
                  </a:prstClr>
                </a:solidFill>
                <a:latin typeface="Times New Roman" panose="02020603050405020304" pitchFamily="18" charset="0"/>
                <a:cs typeface="Times New Roman" panose="02020603050405020304" pitchFamily="18" charset="0"/>
              </a:rPr>
              <a:t>дайындайды</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p>
        </p:txBody>
      </p:sp>
      <p:sp>
        <p:nvSpPr>
          <p:cNvPr id="3" name="Скругленный прямоугольник 2"/>
          <p:cNvSpPr/>
          <p:nvPr/>
        </p:nvSpPr>
        <p:spPr>
          <a:xfrm>
            <a:off x="4727848" y="1798022"/>
            <a:ext cx="2736304" cy="47465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buFont typeface="Wingdings" panose="05000000000000000000" pitchFamily="2" charset="2"/>
              <a:buChar char="v"/>
            </a:pPr>
            <a:r>
              <a:rPr lang="ru-RU" dirty="0" err="1">
                <a:solidFill>
                  <a:prstClr val="black">
                    <a:lumMod val="95000"/>
                    <a:lumOff val="5000"/>
                  </a:prstClr>
                </a:solidFill>
                <a:latin typeface="Times New Roman" panose="02020603050405020304" pitchFamily="18" charset="0"/>
                <a:cs typeface="Times New Roman" panose="02020603050405020304" pitchFamily="18" charset="0"/>
              </a:rPr>
              <a:t>Жұмыс</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r>
              <a:rPr lang="ru-RU" dirty="0" err="1">
                <a:solidFill>
                  <a:prstClr val="black">
                    <a:lumMod val="95000"/>
                    <a:lumOff val="5000"/>
                  </a:prstClr>
                </a:solidFill>
                <a:latin typeface="Times New Roman" panose="02020603050405020304" pitchFamily="18" charset="0"/>
                <a:cs typeface="Times New Roman" panose="02020603050405020304" pitchFamily="18" charset="0"/>
              </a:rPr>
              <a:t>қорытындысын</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r>
              <a:rPr lang="ru-RU" dirty="0" err="1">
                <a:solidFill>
                  <a:prstClr val="black">
                    <a:lumMod val="95000"/>
                    <a:lumOff val="5000"/>
                  </a:prstClr>
                </a:solidFill>
                <a:latin typeface="Times New Roman" panose="02020603050405020304" pitchFamily="18" charset="0"/>
                <a:cs typeface="Times New Roman" panose="02020603050405020304" pitchFamily="18" charset="0"/>
              </a:rPr>
              <a:t>ұжымда</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r>
              <a:rPr lang="ru-RU" dirty="0" err="1">
                <a:solidFill>
                  <a:prstClr val="black">
                    <a:lumMod val="95000"/>
                    <a:lumOff val="5000"/>
                  </a:prstClr>
                </a:solidFill>
                <a:latin typeface="Times New Roman" panose="02020603050405020304" pitchFamily="18" charset="0"/>
                <a:cs typeface="Times New Roman" panose="02020603050405020304" pitchFamily="18" charset="0"/>
              </a:rPr>
              <a:t>талқылайды</a:t>
            </a:r>
            <a:r>
              <a:rPr lang="ru-RU" dirty="0">
                <a:solidFill>
                  <a:prstClr val="black">
                    <a:lumMod val="95000"/>
                    <a:lumOff val="5000"/>
                  </a:prstClr>
                </a:solidFill>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v"/>
            </a:pPr>
            <a:r>
              <a:rPr lang="ru-RU" dirty="0" err="1">
                <a:solidFill>
                  <a:prstClr val="black">
                    <a:lumMod val="95000"/>
                    <a:lumOff val="5000"/>
                  </a:prstClr>
                </a:solidFill>
                <a:latin typeface="Times New Roman" panose="02020603050405020304" pitchFamily="18" charset="0"/>
                <a:cs typeface="Times New Roman" panose="02020603050405020304" pitchFamily="18" charset="0"/>
              </a:rPr>
              <a:t>Қажет</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r>
              <a:rPr lang="ru-RU" dirty="0" err="1">
                <a:solidFill>
                  <a:prstClr val="black">
                    <a:lumMod val="95000"/>
                    <a:lumOff val="5000"/>
                  </a:prstClr>
                </a:solidFill>
                <a:latin typeface="Times New Roman" panose="02020603050405020304" pitchFamily="18" charset="0"/>
                <a:cs typeface="Times New Roman" panose="02020603050405020304" pitchFamily="18" charset="0"/>
              </a:rPr>
              <a:t>болған</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r>
              <a:rPr lang="ru-RU" dirty="0" err="1">
                <a:solidFill>
                  <a:prstClr val="black">
                    <a:lumMod val="95000"/>
                    <a:lumOff val="5000"/>
                  </a:prstClr>
                </a:solidFill>
                <a:latin typeface="Times New Roman" panose="02020603050405020304" pitchFamily="18" charset="0"/>
                <a:cs typeface="Times New Roman" panose="02020603050405020304" pitchFamily="18" charset="0"/>
              </a:rPr>
              <a:t>жағдайда</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r>
              <a:rPr lang="ru-RU" dirty="0" err="1">
                <a:solidFill>
                  <a:prstClr val="black">
                    <a:lumMod val="95000"/>
                    <a:lumOff val="5000"/>
                  </a:prstClr>
                </a:solidFill>
                <a:latin typeface="Times New Roman" panose="02020603050405020304" pitchFamily="18" charset="0"/>
                <a:cs typeface="Times New Roman" panose="02020603050405020304" pitchFamily="18" charset="0"/>
              </a:rPr>
              <a:t>нәтижелерге</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r>
              <a:rPr lang="ru-RU" dirty="0" err="1">
                <a:solidFill>
                  <a:prstClr val="black">
                    <a:lumMod val="95000"/>
                    <a:lumOff val="5000"/>
                  </a:prstClr>
                </a:solidFill>
                <a:latin typeface="Times New Roman" panose="02020603050405020304" pitchFamily="18" charset="0"/>
                <a:cs typeface="Times New Roman" panose="02020603050405020304" pitchFamily="18" charset="0"/>
              </a:rPr>
              <a:t>немесе</a:t>
            </a:r>
            <a:r>
              <a:rPr lang="ru-RU" dirty="0">
                <a:solidFill>
                  <a:prstClr val="black">
                    <a:lumMod val="95000"/>
                    <a:lumOff val="5000"/>
                  </a:prstClr>
                </a:solidFill>
                <a:latin typeface="Times New Roman" panose="02020603050405020304" pitchFamily="18" charset="0"/>
                <a:cs typeface="Times New Roman" panose="02020603050405020304" pitchFamily="18" charset="0"/>
              </a:rPr>
              <a:t> балл </a:t>
            </a:r>
            <a:r>
              <a:rPr lang="ru-RU" dirty="0" err="1">
                <a:solidFill>
                  <a:prstClr val="black">
                    <a:lumMod val="95000"/>
                    <a:lumOff val="5000"/>
                  </a:prstClr>
                </a:solidFill>
                <a:latin typeface="Times New Roman" panose="02020603050405020304" pitchFamily="18" charset="0"/>
                <a:cs typeface="Times New Roman" panose="02020603050405020304" pitchFamily="18" charset="0"/>
              </a:rPr>
              <a:t>қою</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r>
              <a:rPr lang="ru-RU" dirty="0" err="1">
                <a:solidFill>
                  <a:prstClr val="black">
                    <a:lumMod val="95000"/>
                    <a:lumOff val="5000"/>
                  </a:prstClr>
                </a:solidFill>
                <a:latin typeface="Times New Roman" panose="02020603050405020304" pitchFamily="18" charset="0"/>
                <a:cs typeface="Times New Roman" panose="02020603050405020304" pitchFamily="18" charset="0"/>
              </a:rPr>
              <a:t>кестесіне</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r>
              <a:rPr lang="ru-RU" dirty="0" err="1">
                <a:solidFill>
                  <a:prstClr val="black">
                    <a:lumMod val="95000"/>
                    <a:lumOff val="5000"/>
                  </a:prstClr>
                </a:solidFill>
                <a:latin typeface="Times New Roman" panose="02020603050405020304" pitchFamily="18" charset="0"/>
                <a:cs typeface="Times New Roman" panose="02020603050405020304" pitchFamily="18" charset="0"/>
              </a:rPr>
              <a:t>өзгерістер</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r>
              <a:rPr lang="ru-RU" dirty="0" err="1">
                <a:solidFill>
                  <a:prstClr val="black">
                    <a:lumMod val="95000"/>
                    <a:lumOff val="5000"/>
                  </a:prstClr>
                </a:solidFill>
                <a:latin typeface="Times New Roman" panose="02020603050405020304" pitchFamily="18" charset="0"/>
                <a:cs typeface="Times New Roman" panose="02020603050405020304" pitchFamily="18" charset="0"/>
              </a:rPr>
              <a:t>енгізеді</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v"/>
            </a:pPr>
            <a:r>
              <a:rPr lang="ru-RU" dirty="0" err="1">
                <a:solidFill>
                  <a:prstClr val="black">
                    <a:lumMod val="95000"/>
                    <a:lumOff val="5000"/>
                  </a:prstClr>
                </a:solidFill>
                <a:latin typeface="Times New Roman" panose="02020603050405020304" pitchFamily="18" charset="0"/>
                <a:cs typeface="Times New Roman" panose="02020603050405020304" pitchFamily="18" charset="0"/>
              </a:rPr>
              <a:t>Отырыс</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r>
              <a:rPr lang="ru-RU" dirty="0" err="1">
                <a:solidFill>
                  <a:prstClr val="black">
                    <a:lumMod val="95000"/>
                    <a:lumOff val="5000"/>
                  </a:prstClr>
                </a:solidFill>
                <a:latin typeface="Times New Roman" panose="02020603050405020304" pitchFamily="18" charset="0"/>
                <a:cs typeface="Times New Roman" panose="02020603050405020304" pitchFamily="18" charset="0"/>
              </a:rPr>
              <a:t>хаттамасына</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r>
              <a:rPr lang="ru-RU" dirty="0" err="1">
                <a:solidFill>
                  <a:prstClr val="black">
                    <a:lumMod val="95000"/>
                    <a:lumOff val="5000"/>
                  </a:prstClr>
                </a:solidFill>
                <a:latin typeface="Times New Roman" panose="02020603050405020304" pitchFamily="18" charset="0"/>
                <a:cs typeface="Times New Roman" panose="02020603050405020304" pitchFamily="18" charset="0"/>
              </a:rPr>
              <a:t>қол</a:t>
            </a:r>
            <a:r>
              <a:rPr lang="ru-RU" dirty="0">
                <a:solidFill>
                  <a:prstClr val="black">
                    <a:lumMod val="95000"/>
                    <a:lumOff val="5000"/>
                  </a:prstClr>
                </a:solidFill>
                <a:latin typeface="Times New Roman" panose="02020603050405020304" pitchFamily="18" charset="0"/>
                <a:cs typeface="Times New Roman" panose="02020603050405020304" pitchFamily="18" charset="0"/>
              </a:rPr>
              <a:t> </a:t>
            </a:r>
            <a:r>
              <a:rPr lang="ru-RU" dirty="0" err="1">
                <a:solidFill>
                  <a:prstClr val="black">
                    <a:lumMod val="95000"/>
                    <a:lumOff val="5000"/>
                  </a:prstClr>
                </a:solidFill>
                <a:latin typeface="Times New Roman" panose="02020603050405020304" pitchFamily="18" charset="0"/>
                <a:cs typeface="Times New Roman" panose="02020603050405020304" pitchFamily="18" charset="0"/>
              </a:rPr>
              <a:t>қояды</a:t>
            </a:r>
            <a:r>
              <a:rPr lang="ru-RU" dirty="0">
                <a:solidFill>
                  <a:prstClr val="black">
                    <a:lumMod val="95000"/>
                    <a:lumOff val="5000"/>
                  </a:prstClr>
                </a:solidFill>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sp>
        <p:nvSpPr>
          <p:cNvPr id="4" name="Скругленный прямоугольник 3"/>
          <p:cNvSpPr/>
          <p:nvPr/>
        </p:nvSpPr>
        <p:spPr>
          <a:xfrm>
            <a:off x="7899758" y="1798022"/>
            <a:ext cx="2660739" cy="47465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gn="just">
              <a:buFont typeface="Wingdings" panose="05000000000000000000" pitchFamily="2" charset="2"/>
              <a:buChar char="v"/>
            </a:pPr>
            <a:r>
              <a:rPr lang="ru-RU" dirty="0" err="1">
                <a:solidFill>
                  <a:schemeClr val="tx1">
                    <a:lumMod val="95000"/>
                    <a:lumOff val="5000"/>
                  </a:schemeClr>
                </a:solidFill>
                <a:latin typeface="Times New Roman" panose="02020603050405020304" pitchFamily="18" charset="0"/>
                <a:cs typeface="Times New Roman" panose="02020603050405020304" pitchFamily="18" charset="0"/>
              </a:rPr>
              <a:t>Білім</a:t>
            </a:r>
            <a:r>
              <a:rPr lang="ru-RU"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dirty="0" err="1">
                <a:solidFill>
                  <a:schemeClr val="tx1">
                    <a:lumMod val="95000"/>
                    <a:lumOff val="5000"/>
                  </a:schemeClr>
                </a:solidFill>
                <a:latin typeface="Times New Roman" panose="02020603050405020304" pitchFamily="18" charset="0"/>
                <a:cs typeface="Times New Roman" panose="02020603050405020304" pitchFamily="18" charset="0"/>
              </a:rPr>
              <a:t>алушылардың</a:t>
            </a:r>
            <a:r>
              <a:rPr lang="ru-RU"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dirty="0" err="1">
                <a:solidFill>
                  <a:schemeClr val="tx1">
                    <a:lumMod val="95000"/>
                    <a:lumOff val="5000"/>
                  </a:schemeClr>
                </a:solidFill>
                <a:latin typeface="Times New Roman" panose="02020603050405020304" pitchFamily="18" charset="0"/>
                <a:cs typeface="Times New Roman" panose="02020603050405020304" pitchFamily="18" charset="0"/>
              </a:rPr>
              <a:t>жұмыстарын</a:t>
            </a:r>
            <a:r>
              <a:rPr lang="ru-RU"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dirty="0" err="1">
                <a:solidFill>
                  <a:schemeClr val="tx1">
                    <a:lumMod val="95000"/>
                    <a:lumOff val="5000"/>
                  </a:schemeClr>
                </a:solidFill>
                <a:latin typeface="Times New Roman" panose="02020603050405020304" pitchFamily="18" charset="0"/>
                <a:cs typeface="Times New Roman" panose="02020603050405020304" pitchFamily="18" charset="0"/>
              </a:rPr>
              <a:t>қайта</a:t>
            </a:r>
            <a:r>
              <a:rPr lang="ru-RU"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dirty="0" err="1">
                <a:solidFill>
                  <a:schemeClr val="tx1">
                    <a:lumMod val="95000"/>
                    <a:lumOff val="5000"/>
                  </a:schemeClr>
                </a:solidFill>
                <a:latin typeface="Times New Roman" panose="02020603050405020304" pitchFamily="18" charset="0"/>
                <a:cs typeface="Times New Roman" panose="02020603050405020304" pitchFamily="18" charset="0"/>
              </a:rPr>
              <a:t>қарайды</a:t>
            </a:r>
            <a:r>
              <a:rPr lang="ru-RU"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dirty="0" err="1">
                <a:solidFill>
                  <a:schemeClr val="tx1">
                    <a:lumMod val="95000"/>
                    <a:lumOff val="5000"/>
                  </a:schemeClr>
                </a:solidFill>
                <a:latin typeface="Times New Roman" panose="02020603050405020304" pitchFamily="18" charset="0"/>
                <a:cs typeface="Times New Roman" panose="02020603050405020304" pitchFamily="18" charset="0"/>
              </a:rPr>
              <a:t>балдарды</a:t>
            </a:r>
            <a:r>
              <a:rPr lang="ru-RU"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dirty="0" err="1">
                <a:solidFill>
                  <a:schemeClr val="tx1">
                    <a:lumMod val="95000"/>
                    <a:lumOff val="5000"/>
                  </a:schemeClr>
                </a:solidFill>
                <a:latin typeface="Times New Roman" panose="02020603050405020304" pitchFamily="18" charset="0"/>
                <a:cs typeface="Times New Roman" panose="02020603050405020304" pitchFamily="18" charset="0"/>
              </a:rPr>
              <a:t>жоғарылатуы</a:t>
            </a:r>
            <a:r>
              <a:rPr lang="ru-RU" dirty="0">
                <a:solidFill>
                  <a:schemeClr val="tx1">
                    <a:lumMod val="95000"/>
                    <a:lumOff val="5000"/>
                  </a:schemeClr>
                </a:solidFill>
                <a:latin typeface="Times New Roman" panose="02020603050405020304" pitchFamily="18" charset="0"/>
                <a:cs typeface="Times New Roman" panose="02020603050405020304" pitchFamily="18" charset="0"/>
              </a:rPr>
              <a:t> / </a:t>
            </a:r>
            <a:r>
              <a:rPr lang="ru-RU" dirty="0" err="1">
                <a:solidFill>
                  <a:schemeClr val="tx1">
                    <a:lumMod val="95000"/>
                    <a:lumOff val="5000"/>
                  </a:schemeClr>
                </a:solidFill>
                <a:latin typeface="Times New Roman" panose="02020603050405020304" pitchFamily="18" charset="0"/>
                <a:cs typeface="Times New Roman" panose="02020603050405020304" pitchFamily="18" charset="0"/>
              </a:rPr>
              <a:t>төмендетуі</a:t>
            </a:r>
            <a:r>
              <a:rPr lang="ru-RU"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dirty="0" err="1">
                <a:solidFill>
                  <a:schemeClr val="tx1">
                    <a:lumMod val="95000"/>
                    <a:lumOff val="5000"/>
                  </a:schemeClr>
                </a:solidFill>
                <a:latin typeface="Times New Roman" panose="02020603050405020304" pitchFamily="18" charset="0"/>
                <a:cs typeface="Times New Roman" panose="02020603050405020304" pitchFamily="18" charset="0"/>
              </a:rPr>
              <a:t>мүмкін</a:t>
            </a:r>
            <a:r>
              <a:rPr lang="ru-RU" dirty="0">
                <a:solidFill>
                  <a:schemeClr val="tx1">
                    <a:lumMod val="95000"/>
                    <a:lumOff val="5000"/>
                  </a:schemeClr>
                </a:solidFill>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v"/>
            </a:pPr>
            <a:r>
              <a:rPr lang="ru-RU" dirty="0" err="1">
                <a:solidFill>
                  <a:schemeClr val="tx1">
                    <a:lumMod val="95000"/>
                    <a:lumOff val="5000"/>
                  </a:schemeClr>
                </a:solidFill>
                <a:latin typeface="Times New Roman" panose="02020603050405020304" pitchFamily="18" charset="0"/>
                <a:cs typeface="Times New Roman" panose="02020603050405020304" pitchFamily="18" charset="0"/>
              </a:rPr>
              <a:t>Соңғы</a:t>
            </a:r>
            <a:r>
              <a:rPr lang="ru-RU"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dirty="0" err="1">
                <a:solidFill>
                  <a:schemeClr val="tx1">
                    <a:lumMod val="95000"/>
                    <a:lumOff val="5000"/>
                  </a:schemeClr>
                </a:solidFill>
                <a:latin typeface="Times New Roman" panose="02020603050405020304" pitchFamily="18" charset="0"/>
                <a:cs typeface="Times New Roman" panose="02020603050405020304" pitchFamily="18" charset="0"/>
              </a:rPr>
              <a:t>нақты</a:t>
            </a:r>
            <a:r>
              <a:rPr lang="ru-RU"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dirty="0" err="1">
                <a:solidFill>
                  <a:schemeClr val="tx1">
                    <a:lumMod val="95000"/>
                    <a:lumOff val="5000"/>
                  </a:schemeClr>
                </a:solidFill>
                <a:latin typeface="Times New Roman" panose="02020603050405020304" pitchFamily="18" charset="0"/>
                <a:cs typeface="Times New Roman" panose="02020603050405020304" pitchFamily="18" charset="0"/>
              </a:rPr>
              <a:t>балдар</a:t>
            </a:r>
            <a:r>
              <a:rPr lang="ru-RU"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dirty="0" err="1">
                <a:solidFill>
                  <a:schemeClr val="tx1">
                    <a:lumMod val="95000"/>
                    <a:lumOff val="5000"/>
                  </a:schemeClr>
                </a:solidFill>
                <a:latin typeface="Times New Roman" panose="02020603050405020304" pitchFamily="18" charset="0"/>
                <a:cs typeface="Times New Roman" panose="02020603050405020304" pitchFamily="18" charset="0"/>
              </a:rPr>
              <a:t>қаламмен</a:t>
            </a:r>
            <a:r>
              <a:rPr lang="ru-RU"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dirty="0" err="1">
                <a:solidFill>
                  <a:schemeClr val="tx1">
                    <a:lumMod val="95000"/>
                    <a:lumOff val="5000"/>
                  </a:schemeClr>
                </a:solidFill>
                <a:latin typeface="Times New Roman" panose="02020603050405020304" pitchFamily="18" charset="0"/>
                <a:cs typeface="Times New Roman" panose="02020603050405020304" pitchFamily="18" charset="0"/>
              </a:rPr>
              <a:t>қойылады</a:t>
            </a:r>
            <a:r>
              <a:rPr lang="ru-RU" dirty="0">
                <a:solidFill>
                  <a:schemeClr val="tx1">
                    <a:lumMod val="95000"/>
                    <a:lumOff val="5000"/>
                  </a:schemeClr>
                </a:solidFill>
                <a:latin typeface="Times New Roman" panose="02020603050405020304" pitchFamily="18" charset="0"/>
                <a:cs typeface="Times New Roman" panose="02020603050405020304" pitchFamily="18" charset="0"/>
              </a:rPr>
              <a:t>;</a:t>
            </a:r>
          </a:p>
          <a:p>
            <a:pPr marL="285750" indent="-285750" algn="just">
              <a:buFont typeface="Wingdings" panose="05000000000000000000" pitchFamily="2" charset="2"/>
              <a:buChar char="v"/>
            </a:pPr>
            <a:r>
              <a:rPr lang="ru-RU" dirty="0" err="1">
                <a:solidFill>
                  <a:schemeClr val="tx1">
                    <a:lumMod val="95000"/>
                    <a:lumOff val="5000"/>
                  </a:schemeClr>
                </a:solidFill>
                <a:latin typeface="Times New Roman" panose="02020603050405020304" pitchFamily="18" charset="0"/>
                <a:cs typeface="Times New Roman" panose="02020603050405020304" pitchFamily="18" charset="0"/>
              </a:rPr>
              <a:t>Нақты</a:t>
            </a:r>
            <a:r>
              <a:rPr lang="ru-RU" dirty="0">
                <a:solidFill>
                  <a:schemeClr val="tx1">
                    <a:lumMod val="95000"/>
                    <a:lumOff val="5000"/>
                  </a:schemeClr>
                </a:solidFill>
                <a:latin typeface="Times New Roman" panose="02020603050405020304" pitchFamily="18" charset="0"/>
                <a:cs typeface="Times New Roman" panose="02020603050405020304" pitchFamily="18" charset="0"/>
              </a:rPr>
              <a:t> балл </a:t>
            </a:r>
            <a:r>
              <a:rPr lang="ru-RU" dirty="0" err="1">
                <a:solidFill>
                  <a:schemeClr val="tx1">
                    <a:lumMod val="95000"/>
                    <a:lumOff val="5000"/>
                  </a:schemeClr>
                </a:solidFill>
                <a:latin typeface="Times New Roman" panose="02020603050405020304" pitchFamily="18" charset="0"/>
                <a:cs typeface="Times New Roman" panose="02020603050405020304" pitchFamily="18" charset="0"/>
              </a:rPr>
              <a:t>электрондық</a:t>
            </a:r>
            <a:r>
              <a:rPr lang="ru-RU"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dirty="0" err="1">
                <a:solidFill>
                  <a:schemeClr val="tx1">
                    <a:lumMod val="95000"/>
                    <a:lumOff val="5000"/>
                  </a:schemeClr>
                </a:solidFill>
                <a:latin typeface="Times New Roman" panose="02020603050405020304" pitchFamily="18" charset="0"/>
                <a:cs typeface="Times New Roman" panose="02020603050405020304" pitchFamily="18" charset="0"/>
              </a:rPr>
              <a:t>журналға</a:t>
            </a:r>
            <a:r>
              <a:rPr lang="ru-RU" dirty="0">
                <a:solidFill>
                  <a:schemeClr val="tx1">
                    <a:lumMod val="95000"/>
                    <a:lumOff val="5000"/>
                  </a:schemeClr>
                </a:solidFill>
                <a:latin typeface="Times New Roman" panose="02020603050405020304" pitchFamily="18" charset="0"/>
                <a:cs typeface="Times New Roman" panose="02020603050405020304" pitchFamily="18" charset="0"/>
              </a:rPr>
              <a:t> </a:t>
            </a:r>
            <a:r>
              <a:rPr lang="ru-RU" dirty="0" err="1">
                <a:solidFill>
                  <a:schemeClr val="tx1">
                    <a:lumMod val="95000"/>
                    <a:lumOff val="5000"/>
                  </a:schemeClr>
                </a:solidFill>
                <a:latin typeface="Times New Roman" panose="02020603050405020304" pitchFamily="18" charset="0"/>
                <a:cs typeface="Times New Roman" panose="02020603050405020304" pitchFamily="18" charset="0"/>
              </a:rPr>
              <a:t>қойылады</a:t>
            </a:r>
            <a:r>
              <a:rPr lang="ru-RU" dirty="0">
                <a:solidFill>
                  <a:schemeClr val="tx1">
                    <a:lumMod val="95000"/>
                    <a:lumOff val="5000"/>
                  </a:schemeClr>
                </a:solidFill>
                <a:latin typeface="Times New Roman" panose="02020603050405020304" pitchFamily="18" charset="0"/>
                <a:cs typeface="Times New Roman" panose="02020603050405020304" pitchFamily="18" charset="0"/>
              </a:rPr>
              <a:t>. </a:t>
            </a:r>
          </a:p>
        </p:txBody>
      </p:sp>
      <p:sp>
        <p:nvSpPr>
          <p:cNvPr id="5" name="Скругленный прямоугольник 4"/>
          <p:cNvSpPr/>
          <p:nvPr/>
        </p:nvSpPr>
        <p:spPr>
          <a:xfrm>
            <a:off x="1524000" y="0"/>
            <a:ext cx="9144000" cy="9144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err="1">
                <a:solidFill>
                  <a:schemeClr val="tx2"/>
                </a:solidFill>
                <a:latin typeface="Times New Roman" panose="02020603050405020304" pitchFamily="18" charset="0"/>
                <a:ea typeface="+mj-ea"/>
                <a:cs typeface="Times New Roman" panose="02020603050405020304" pitchFamily="18" charset="0"/>
              </a:rPr>
              <a:t>Тоқсандық</a:t>
            </a:r>
            <a:r>
              <a:rPr lang="ru-RU" sz="2400" b="1" dirty="0">
                <a:solidFill>
                  <a:schemeClr val="tx2"/>
                </a:solidFill>
                <a:latin typeface="Times New Roman" panose="02020603050405020304" pitchFamily="18" charset="0"/>
                <a:ea typeface="+mj-ea"/>
                <a:cs typeface="Times New Roman" panose="02020603050405020304" pitchFamily="18" charset="0"/>
              </a:rPr>
              <a:t> </a:t>
            </a:r>
            <a:r>
              <a:rPr lang="ru-RU" sz="2400" b="1" dirty="0" err="1">
                <a:solidFill>
                  <a:schemeClr val="tx2"/>
                </a:solidFill>
                <a:latin typeface="Times New Roman" panose="02020603050405020304" pitchFamily="18" charset="0"/>
                <a:ea typeface="+mj-ea"/>
                <a:cs typeface="Times New Roman" panose="02020603050405020304" pitchFamily="18" charset="0"/>
              </a:rPr>
              <a:t>жиынтық</a:t>
            </a:r>
            <a:r>
              <a:rPr lang="ru-RU" sz="2400" b="1" dirty="0">
                <a:solidFill>
                  <a:schemeClr val="tx2"/>
                </a:solidFill>
                <a:latin typeface="Times New Roman" panose="02020603050405020304" pitchFamily="18" charset="0"/>
                <a:ea typeface="+mj-ea"/>
                <a:cs typeface="Times New Roman" panose="02020603050405020304" pitchFamily="18" charset="0"/>
              </a:rPr>
              <a:t> </a:t>
            </a:r>
            <a:r>
              <a:rPr lang="ru-RU" sz="2400" b="1" dirty="0" err="1">
                <a:solidFill>
                  <a:schemeClr val="tx2"/>
                </a:solidFill>
                <a:latin typeface="Times New Roman" panose="02020603050405020304" pitchFamily="18" charset="0"/>
                <a:ea typeface="+mj-ea"/>
                <a:cs typeface="Times New Roman" panose="02020603050405020304" pitchFamily="18" charset="0"/>
              </a:rPr>
              <a:t>бағалауды</a:t>
            </a:r>
            <a:r>
              <a:rPr lang="ru-RU" sz="2400" b="1" dirty="0">
                <a:solidFill>
                  <a:schemeClr val="tx2"/>
                </a:solidFill>
                <a:latin typeface="Times New Roman" panose="02020603050405020304" pitchFamily="18" charset="0"/>
                <a:ea typeface="+mj-ea"/>
                <a:cs typeface="Times New Roman" panose="02020603050405020304" pitchFamily="18" charset="0"/>
              </a:rPr>
              <a:t> </a:t>
            </a:r>
            <a:r>
              <a:rPr lang="ru-RU" sz="2400" b="1" dirty="0" err="1">
                <a:solidFill>
                  <a:schemeClr val="tx2"/>
                </a:solidFill>
                <a:latin typeface="Times New Roman" panose="02020603050405020304" pitchFamily="18" charset="0"/>
                <a:ea typeface="+mj-ea"/>
                <a:cs typeface="Times New Roman" panose="02020603050405020304" pitchFamily="18" charset="0"/>
              </a:rPr>
              <a:t>модерациялау</a:t>
            </a:r>
            <a:r>
              <a:rPr lang="ru-RU" sz="2400" b="1" dirty="0">
                <a:solidFill>
                  <a:schemeClr val="tx2"/>
                </a:solidFill>
                <a:latin typeface="Times New Roman" panose="02020603050405020304" pitchFamily="18" charset="0"/>
                <a:ea typeface="+mj-ea"/>
                <a:cs typeface="Times New Roman" panose="02020603050405020304" pitchFamily="18" charset="0"/>
              </a:rPr>
              <a:t> </a:t>
            </a:r>
            <a:r>
              <a:rPr lang="ru-RU" sz="2400" b="1" dirty="0" err="1">
                <a:solidFill>
                  <a:schemeClr val="tx2"/>
                </a:solidFill>
                <a:latin typeface="Times New Roman" panose="02020603050405020304" pitchFamily="18" charset="0"/>
                <a:ea typeface="+mj-ea"/>
                <a:cs typeface="Times New Roman" panose="02020603050405020304" pitchFamily="18" charset="0"/>
              </a:rPr>
              <a:t>үдерісі</a:t>
            </a:r>
            <a:r>
              <a:rPr lang="ru-RU" sz="2400" b="1" dirty="0">
                <a:solidFill>
                  <a:schemeClr val="tx2"/>
                </a:solidFill>
                <a:latin typeface="Times New Roman" panose="02020603050405020304" pitchFamily="18" charset="0"/>
                <a:ea typeface="+mj-ea"/>
                <a:cs typeface="Times New Roman" panose="02020603050405020304" pitchFamily="18" charset="0"/>
              </a:rPr>
              <a:t> </a:t>
            </a:r>
            <a:r>
              <a:rPr lang="ru-RU" sz="2400" b="1" dirty="0" err="1">
                <a:solidFill>
                  <a:schemeClr val="tx2"/>
                </a:solidFill>
                <a:latin typeface="Times New Roman" panose="02020603050405020304" pitchFamily="18" charset="0"/>
                <a:ea typeface="+mj-ea"/>
                <a:cs typeface="Times New Roman" panose="02020603050405020304" pitchFamily="18" charset="0"/>
              </a:rPr>
              <a:t>белгілі</a:t>
            </a:r>
            <a:r>
              <a:rPr lang="ru-RU" sz="2400" b="1" dirty="0">
                <a:solidFill>
                  <a:schemeClr val="tx2"/>
                </a:solidFill>
                <a:latin typeface="Times New Roman" panose="02020603050405020304" pitchFamily="18" charset="0"/>
                <a:ea typeface="+mj-ea"/>
                <a:cs typeface="Times New Roman" panose="02020603050405020304" pitchFamily="18" charset="0"/>
              </a:rPr>
              <a:t> </a:t>
            </a:r>
            <a:r>
              <a:rPr lang="ru-RU" sz="2400" b="1" dirty="0" err="1">
                <a:solidFill>
                  <a:schemeClr val="tx2"/>
                </a:solidFill>
                <a:latin typeface="Times New Roman" panose="02020603050405020304" pitchFamily="18" charset="0"/>
                <a:ea typeface="+mj-ea"/>
                <a:cs typeface="Times New Roman" panose="02020603050405020304" pitchFamily="18" charset="0"/>
              </a:rPr>
              <a:t>бір</a:t>
            </a:r>
            <a:r>
              <a:rPr lang="ru-RU" sz="2400" b="1" dirty="0">
                <a:solidFill>
                  <a:schemeClr val="tx2"/>
                </a:solidFill>
                <a:latin typeface="Times New Roman" panose="02020603050405020304" pitchFamily="18" charset="0"/>
                <a:ea typeface="+mj-ea"/>
                <a:cs typeface="Times New Roman" panose="02020603050405020304" pitchFamily="18" charset="0"/>
              </a:rPr>
              <a:t> </a:t>
            </a:r>
            <a:r>
              <a:rPr lang="ru-RU" sz="2400" b="1" dirty="0" err="1">
                <a:solidFill>
                  <a:schemeClr val="tx2"/>
                </a:solidFill>
                <a:latin typeface="Times New Roman" panose="02020603050405020304" pitchFamily="18" charset="0"/>
                <a:ea typeface="+mj-ea"/>
                <a:cs typeface="Times New Roman" panose="02020603050405020304" pitchFamily="18" charset="0"/>
              </a:rPr>
              <a:t>тәртіппен</a:t>
            </a:r>
            <a:r>
              <a:rPr lang="ru-RU" sz="2400" b="1" dirty="0">
                <a:solidFill>
                  <a:schemeClr val="tx2"/>
                </a:solidFill>
                <a:latin typeface="Times New Roman" panose="02020603050405020304" pitchFamily="18" charset="0"/>
                <a:ea typeface="+mj-ea"/>
                <a:cs typeface="Times New Roman" panose="02020603050405020304" pitchFamily="18" charset="0"/>
              </a:rPr>
              <a:t> </a:t>
            </a:r>
            <a:r>
              <a:rPr lang="ru-RU" sz="2400" b="1" dirty="0" err="1">
                <a:solidFill>
                  <a:schemeClr val="tx2"/>
                </a:solidFill>
                <a:latin typeface="Times New Roman" panose="02020603050405020304" pitchFamily="18" charset="0"/>
                <a:ea typeface="+mj-ea"/>
                <a:cs typeface="Times New Roman" panose="02020603050405020304" pitchFamily="18" charset="0"/>
              </a:rPr>
              <a:t>жүргізіледі</a:t>
            </a:r>
            <a:endParaRPr lang="ru-RU" sz="2400" b="1" dirty="0">
              <a:solidFill>
                <a:schemeClr val="tx2"/>
              </a:solidFill>
              <a:latin typeface="Times New Roman" panose="02020603050405020304" pitchFamily="18" charset="0"/>
              <a:ea typeface="+mj-ea"/>
              <a:cs typeface="Times New Roman" panose="02020603050405020304" pitchFamily="18" charset="0"/>
            </a:endParaRPr>
          </a:p>
        </p:txBody>
      </p:sp>
      <p:sp>
        <p:nvSpPr>
          <p:cNvPr id="6" name="Скругленный прямоугольник 5"/>
          <p:cNvSpPr/>
          <p:nvPr/>
        </p:nvSpPr>
        <p:spPr>
          <a:xfrm>
            <a:off x="1703512" y="1052737"/>
            <a:ext cx="2589311" cy="5029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Модерацияға</a:t>
            </a:r>
            <a:r>
              <a:rPr lang="ru-RU"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дейін</a:t>
            </a:r>
            <a:r>
              <a:rPr lang="ru-RU"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ru-RU"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7" name="Скругленный прямоугольник 6"/>
          <p:cNvSpPr/>
          <p:nvPr/>
        </p:nvSpPr>
        <p:spPr>
          <a:xfrm>
            <a:off x="4908158" y="1052737"/>
            <a:ext cx="2376264" cy="5029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i="1" dirty="0">
                <a:solidFill>
                  <a:schemeClr val="tx1">
                    <a:lumMod val="95000"/>
                    <a:lumOff val="5000"/>
                  </a:schemeClr>
                </a:solidFill>
                <a:latin typeface="Times New Roman" panose="02020603050405020304" pitchFamily="18" charset="0"/>
                <a:cs typeface="Times New Roman" panose="02020603050405020304" pitchFamily="18" charset="0"/>
              </a:rPr>
              <a:t>Модерация кезінде:</a:t>
            </a:r>
            <a:endParaRPr lang="ru-RU" b="1"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9" name="Скругленный прямоугольник 8"/>
          <p:cNvSpPr/>
          <p:nvPr/>
        </p:nvSpPr>
        <p:spPr>
          <a:xfrm>
            <a:off x="7899758" y="1052737"/>
            <a:ext cx="2653553" cy="5029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b="1" i="1" dirty="0">
                <a:solidFill>
                  <a:schemeClr val="tx1">
                    <a:lumMod val="95000"/>
                    <a:lumOff val="5000"/>
                  </a:schemeClr>
                </a:solidFill>
                <a:latin typeface="Times New Roman" panose="02020603050405020304" pitchFamily="18" charset="0"/>
                <a:cs typeface="Times New Roman" panose="02020603050405020304" pitchFamily="18" charset="0"/>
              </a:rPr>
              <a:t>Модерациядан кейін:</a:t>
            </a:r>
            <a:endParaRPr lang="ru-RU" b="1"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0" name="Стрелка вниз 9"/>
          <p:cNvSpPr/>
          <p:nvPr/>
        </p:nvSpPr>
        <p:spPr>
          <a:xfrm>
            <a:off x="2648075" y="1542803"/>
            <a:ext cx="484632" cy="242368"/>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Times New Roman" panose="02020603050405020304" pitchFamily="18" charset="0"/>
              <a:cs typeface="Times New Roman" panose="02020603050405020304" pitchFamily="18" charset="0"/>
            </a:endParaRPr>
          </a:p>
        </p:txBody>
      </p:sp>
      <p:sp>
        <p:nvSpPr>
          <p:cNvPr id="11" name="Стрелка вниз 10"/>
          <p:cNvSpPr/>
          <p:nvPr/>
        </p:nvSpPr>
        <p:spPr>
          <a:xfrm>
            <a:off x="5853974" y="1575214"/>
            <a:ext cx="484632" cy="242368"/>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Times New Roman" panose="02020603050405020304" pitchFamily="18" charset="0"/>
              <a:cs typeface="Times New Roman" panose="02020603050405020304" pitchFamily="18" charset="0"/>
            </a:endParaRPr>
          </a:p>
        </p:txBody>
      </p:sp>
      <p:sp>
        <p:nvSpPr>
          <p:cNvPr id="12" name="Стрелка вниз 11"/>
          <p:cNvSpPr/>
          <p:nvPr/>
        </p:nvSpPr>
        <p:spPr>
          <a:xfrm>
            <a:off x="9059873" y="1555653"/>
            <a:ext cx="484632" cy="242368"/>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4687051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5378" y="1412776"/>
            <a:ext cx="8856984" cy="1143000"/>
          </a:xfrm>
          <a:noFill/>
        </p:spPr>
        <p:txBody>
          <a:bodyPr>
            <a:noAutofit/>
          </a:bodyPr>
          <a:lstStyle/>
          <a:p>
            <a:r>
              <a:rPr lang="ru-RU" sz="2400" dirty="0" err="1">
                <a:solidFill>
                  <a:schemeClr val="tx1"/>
                </a:solidFill>
                <a:latin typeface="Arial Narrow" pitchFamily="34" charset="0"/>
              </a:rPr>
              <a:t>Модерацияны</a:t>
            </a:r>
            <a:r>
              <a:rPr lang="ru-RU" sz="2400" dirty="0">
                <a:solidFill>
                  <a:schemeClr val="tx1"/>
                </a:solidFill>
                <a:latin typeface="Arial Narrow" pitchFamily="34" charset="0"/>
              </a:rPr>
              <a:t> </a:t>
            </a:r>
            <a:r>
              <a:rPr lang="ru-RU" sz="2400" dirty="0" err="1">
                <a:solidFill>
                  <a:schemeClr val="tx1"/>
                </a:solidFill>
                <a:latin typeface="Arial Narrow" pitchFamily="34" charset="0"/>
              </a:rPr>
              <a:t>тиімді</a:t>
            </a:r>
            <a:r>
              <a:rPr lang="ru-RU" sz="2400" dirty="0">
                <a:solidFill>
                  <a:schemeClr val="tx1"/>
                </a:solidFill>
                <a:latin typeface="Arial Narrow" pitchFamily="34" charset="0"/>
              </a:rPr>
              <a:t> </a:t>
            </a:r>
            <a:r>
              <a:rPr lang="ru-RU" sz="2400" dirty="0" err="1">
                <a:solidFill>
                  <a:schemeClr val="tx1"/>
                </a:solidFill>
                <a:latin typeface="Arial Narrow" pitchFamily="34" charset="0"/>
              </a:rPr>
              <a:t>өткізу</a:t>
            </a:r>
            <a:r>
              <a:rPr lang="ru-RU" sz="2400" dirty="0">
                <a:solidFill>
                  <a:schemeClr val="tx1"/>
                </a:solidFill>
                <a:latin typeface="Arial Narrow" pitchFamily="34" charset="0"/>
              </a:rPr>
              <a:t> </a:t>
            </a:r>
            <a:r>
              <a:rPr lang="ru-RU" sz="2400" dirty="0" err="1">
                <a:solidFill>
                  <a:schemeClr val="tx1"/>
                </a:solidFill>
                <a:latin typeface="Arial Narrow" pitchFamily="34" charset="0"/>
              </a:rPr>
              <a:t>үшін</a:t>
            </a:r>
            <a:r>
              <a:rPr lang="ru-RU" sz="2400" dirty="0">
                <a:solidFill>
                  <a:schemeClr val="tx1"/>
                </a:solidFill>
                <a:latin typeface="Arial Narrow" pitchFamily="34" charset="0"/>
              </a:rPr>
              <a:t> </a:t>
            </a:r>
            <a:r>
              <a:rPr lang="ru-RU" sz="2400" dirty="0" err="1">
                <a:solidFill>
                  <a:schemeClr val="tx1"/>
                </a:solidFill>
                <a:latin typeface="Arial Narrow" pitchFamily="34" charset="0"/>
              </a:rPr>
              <a:t>жағдайлар</a:t>
            </a:r>
            <a:endParaRPr lang="en-SG" sz="2400" dirty="0">
              <a:solidFill>
                <a:schemeClr val="tx1"/>
              </a:solidFill>
              <a:latin typeface="Arial Narrow" pitchFamily="34"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151318" y="2700721"/>
            <a:ext cx="1683990" cy="168399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12025" y="2786634"/>
            <a:ext cx="1531069" cy="15121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ctangle 3"/>
          <p:cNvSpPr/>
          <p:nvPr/>
        </p:nvSpPr>
        <p:spPr>
          <a:xfrm>
            <a:off x="1919536" y="4509120"/>
            <a:ext cx="1800200" cy="108253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err="1">
                <a:solidFill>
                  <a:schemeClr val="tx1"/>
                </a:solidFill>
              </a:rPr>
              <a:t>Ынтымақтастық</a:t>
            </a:r>
            <a:r>
              <a:rPr lang="ru-RU" sz="1600" dirty="0">
                <a:solidFill>
                  <a:schemeClr val="tx1"/>
                </a:solidFill>
              </a:rPr>
              <a:t> </a:t>
            </a:r>
            <a:r>
              <a:rPr lang="ru-RU" sz="1600" dirty="0" err="1">
                <a:solidFill>
                  <a:schemeClr val="tx1"/>
                </a:solidFill>
              </a:rPr>
              <a:t>мәдениеті</a:t>
            </a:r>
            <a:endParaRPr lang="en-SG" sz="1600" dirty="0">
              <a:solidFill>
                <a:schemeClr val="tx1"/>
              </a:solidFill>
            </a:endParaRPr>
          </a:p>
        </p:txBody>
      </p:sp>
      <p:sp>
        <p:nvSpPr>
          <p:cNvPr id="5" name="Rectangle 4"/>
          <p:cNvSpPr/>
          <p:nvPr/>
        </p:nvSpPr>
        <p:spPr>
          <a:xfrm>
            <a:off x="4151319" y="4509120"/>
            <a:ext cx="1800200" cy="108253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err="1">
                <a:solidFill>
                  <a:schemeClr val="tx1"/>
                </a:solidFill>
              </a:rPr>
              <a:t>Ашық</a:t>
            </a:r>
            <a:r>
              <a:rPr lang="ru-RU" sz="1600" dirty="0">
                <a:solidFill>
                  <a:schemeClr val="tx1"/>
                </a:solidFill>
              </a:rPr>
              <a:t> </a:t>
            </a:r>
            <a:r>
              <a:rPr lang="ru-RU" sz="1600" dirty="0" err="1">
                <a:solidFill>
                  <a:schemeClr val="tx1"/>
                </a:solidFill>
              </a:rPr>
              <a:t>және</a:t>
            </a:r>
            <a:r>
              <a:rPr lang="ru-RU" sz="1600" dirty="0">
                <a:solidFill>
                  <a:schemeClr val="tx1"/>
                </a:solidFill>
              </a:rPr>
              <a:t> </a:t>
            </a:r>
            <a:r>
              <a:rPr lang="ru-RU" sz="1600" dirty="0" err="1">
                <a:solidFill>
                  <a:schemeClr val="tx1"/>
                </a:solidFill>
              </a:rPr>
              <a:t>анық</a:t>
            </a:r>
            <a:r>
              <a:rPr lang="ru-RU" sz="1600" dirty="0">
                <a:solidFill>
                  <a:schemeClr val="tx1"/>
                </a:solidFill>
              </a:rPr>
              <a:t> коммуникация </a:t>
            </a:r>
            <a:endParaRPr lang="en-SG" sz="1600" dirty="0">
              <a:solidFill>
                <a:schemeClr val="tx1"/>
              </a:solidFill>
            </a:endParaRPr>
          </a:p>
        </p:txBody>
      </p:sp>
      <p:sp>
        <p:nvSpPr>
          <p:cNvPr id="6" name="Rectangle 5"/>
          <p:cNvSpPr/>
          <p:nvPr/>
        </p:nvSpPr>
        <p:spPr>
          <a:xfrm>
            <a:off x="6213462" y="4509123"/>
            <a:ext cx="1826754" cy="1053141"/>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err="1">
                <a:solidFill>
                  <a:schemeClr val="tx1"/>
                </a:solidFill>
              </a:rPr>
              <a:t>Сындарлы</a:t>
            </a:r>
            <a:r>
              <a:rPr lang="ru-RU" sz="1600" dirty="0">
                <a:solidFill>
                  <a:schemeClr val="tx1"/>
                </a:solidFill>
              </a:rPr>
              <a:t> (</a:t>
            </a:r>
            <a:r>
              <a:rPr lang="ru-RU" sz="1600" dirty="0" err="1">
                <a:solidFill>
                  <a:schemeClr val="tx1"/>
                </a:solidFill>
              </a:rPr>
              <a:t>конструктивті</a:t>
            </a:r>
            <a:r>
              <a:rPr lang="ru-RU" sz="1600" dirty="0">
                <a:solidFill>
                  <a:schemeClr val="tx1"/>
                </a:solidFill>
              </a:rPr>
              <a:t>) </a:t>
            </a:r>
            <a:r>
              <a:rPr lang="ru-RU" sz="1600" dirty="0" err="1">
                <a:solidFill>
                  <a:schemeClr val="tx1"/>
                </a:solidFill>
              </a:rPr>
              <a:t>кері</a:t>
            </a:r>
            <a:r>
              <a:rPr lang="ru-RU" sz="1600" dirty="0">
                <a:solidFill>
                  <a:schemeClr val="tx1"/>
                </a:solidFill>
              </a:rPr>
              <a:t> </a:t>
            </a:r>
            <a:r>
              <a:rPr lang="ru-RU" sz="1600" dirty="0" err="1">
                <a:solidFill>
                  <a:schemeClr val="tx1"/>
                </a:solidFill>
              </a:rPr>
              <a:t>байланыс</a:t>
            </a:r>
            <a:endParaRPr lang="en-SG" sz="1600" dirty="0">
              <a:solidFill>
                <a:schemeClr val="tx1"/>
              </a:solidFill>
            </a:endParaRPr>
          </a:p>
        </p:txBody>
      </p:sp>
      <p:sp>
        <p:nvSpPr>
          <p:cNvPr id="7" name="Rectangle 6"/>
          <p:cNvSpPr/>
          <p:nvPr/>
        </p:nvSpPr>
        <p:spPr>
          <a:xfrm>
            <a:off x="8328249" y="4509120"/>
            <a:ext cx="2232248" cy="100533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err="1">
                <a:solidFill>
                  <a:schemeClr val="tx1"/>
                </a:solidFill>
              </a:rPr>
              <a:t>Кәсіби</a:t>
            </a:r>
            <a:r>
              <a:rPr lang="ru-RU" sz="1600" dirty="0">
                <a:solidFill>
                  <a:schemeClr val="tx1"/>
                </a:solidFill>
              </a:rPr>
              <a:t> </a:t>
            </a:r>
            <a:r>
              <a:rPr lang="ru-RU" sz="1600" dirty="0" err="1">
                <a:solidFill>
                  <a:schemeClr val="tx1"/>
                </a:solidFill>
              </a:rPr>
              <a:t>қолдау</a:t>
            </a:r>
            <a:r>
              <a:rPr lang="ru-RU" sz="1600" dirty="0">
                <a:solidFill>
                  <a:schemeClr val="tx1"/>
                </a:solidFill>
              </a:rPr>
              <a:t> </a:t>
            </a:r>
            <a:r>
              <a:rPr lang="ru-RU" sz="1600" dirty="0" err="1">
                <a:solidFill>
                  <a:schemeClr val="tx1"/>
                </a:solidFill>
              </a:rPr>
              <a:t>көрсету</a:t>
            </a:r>
            <a:endParaRPr lang="en-SG" sz="1600" dirty="0">
              <a:solidFill>
                <a:schemeClr val="tx1"/>
              </a:solidFill>
            </a:endParaRPr>
          </a:p>
        </p:txBody>
      </p:sp>
      <p:pic>
        <p:nvPicPr>
          <p:cNvPr id="11" name="Picture 3" descr="C:\Users\админ\Desktop\images.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439015" y="2700724"/>
            <a:ext cx="1714899" cy="1512169"/>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C:\Users\админ\Desktop\sotrud.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919536" y="2786633"/>
            <a:ext cx="1800200" cy="151216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4328324" y="332659"/>
            <a:ext cx="4647996" cy="769441"/>
          </a:xfrm>
          <a:prstGeom prst="rect">
            <a:avLst/>
          </a:prstGeom>
          <a:noFill/>
        </p:spPr>
        <p:txBody>
          <a:bodyPr wrap="square" rtlCol="0">
            <a:spAutoFit/>
          </a:bodyPr>
          <a:lstStyle/>
          <a:p>
            <a:r>
              <a:rPr lang="ru-RU" sz="4400" b="1" dirty="0">
                <a:solidFill>
                  <a:schemeClr val="tx2"/>
                </a:solidFill>
                <a:effectLst>
                  <a:outerShdw blurRad="31750" dist="25400" dir="5400000" algn="tl" rotWithShape="0">
                    <a:srgbClr val="000000">
                      <a:alpha val="25000"/>
                    </a:srgbClr>
                  </a:outerShdw>
                </a:effectLst>
              </a:rPr>
              <a:t>МОДЕРАЦИЯ </a:t>
            </a:r>
          </a:p>
        </p:txBody>
      </p:sp>
    </p:spTree>
    <p:extLst>
      <p:ext uri="{BB962C8B-B14F-4D97-AF65-F5344CB8AC3E}">
        <p14:creationId xmlns:p14="http://schemas.microsoft.com/office/powerpoint/2010/main" xmlns="" val="1171724980"/>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914082"/>
          </a:xfrm>
        </p:spPr>
        <p:txBody>
          <a:bodyPr>
            <a:normAutofit/>
          </a:bodyPr>
          <a:lstStyle/>
          <a:p>
            <a:pPr algn="ctr"/>
            <a:r>
              <a:rPr lang="kk-KZ" sz="2400" dirty="0">
                <a:effectLst/>
              </a:rPr>
              <a:t>Тоқсандық жиынтық модерация </a:t>
            </a:r>
            <a:r>
              <a:rPr lang="kk-KZ" sz="2400" dirty="0" smtClean="0">
                <a:effectLst/>
              </a:rPr>
              <a:t>хаттамалары</a:t>
            </a:r>
            <a:endParaRPr lang="ru-RU" sz="2800" b="1" dirty="0">
              <a:solidFill>
                <a:srgbClr val="0070C0"/>
              </a:solidFill>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1422400" y="954943"/>
            <a:ext cx="8128000" cy="5854651"/>
          </a:xfrm>
          <a:prstGeom prst="rect">
            <a:avLst/>
          </a:prstGeom>
        </p:spPr>
      </p:pic>
    </p:spTree>
    <p:extLst>
      <p:ext uri="{BB962C8B-B14F-4D97-AF65-F5344CB8AC3E}">
        <p14:creationId xmlns:p14="http://schemas.microsoft.com/office/powerpoint/2010/main" xmlns="" val="33523804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48792" y="223520"/>
            <a:ext cx="9144000" cy="371259"/>
          </a:xfrm>
        </p:spPr>
        <p:txBody>
          <a:bodyPr>
            <a:noAutofit/>
          </a:bodyPr>
          <a:lstStyle/>
          <a:p>
            <a:r>
              <a:rPr lang="ru-RU" sz="4000" b="1" dirty="0">
                <a:solidFill>
                  <a:schemeClr val="accent5">
                    <a:lumMod val="75000"/>
                  </a:schemeClr>
                </a:solidFill>
                <a:latin typeface="Arial Narrow" pitchFamily="34" charset="0"/>
              </a:rPr>
              <a:t/>
            </a:r>
            <a:br>
              <a:rPr lang="ru-RU" sz="4000" b="1" dirty="0">
                <a:solidFill>
                  <a:schemeClr val="accent5">
                    <a:lumMod val="75000"/>
                  </a:schemeClr>
                </a:solidFill>
                <a:latin typeface="Arial Narrow" pitchFamily="34" charset="0"/>
              </a:rPr>
            </a:br>
            <a:r>
              <a:rPr lang="ru-RU" sz="1600" b="1" dirty="0">
                <a:solidFill>
                  <a:schemeClr val="accent5">
                    <a:lumMod val="50000"/>
                  </a:schemeClr>
                </a:solidFill>
                <a:latin typeface="Times New Roman" panose="02020603050405020304" pitchFamily="18" charset="0"/>
                <a:cs typeface="Times New Roman" panose="02020603050405020304" pitchFamily="18" charset="0"/>
              </a:rPr>
              <a:t>МОДЕРАЦИЯ</a:t>
            </a:r>
          </a:p>
        </p:txBody>
      </p:sp>
      <p:pic>
        <p:nvPicPr>
          <p:cNvPr id="6" name="Рисунок 5"/>
          <p:cNvPicPr>
            <a:picLocks noChangeAspect="1"/>
          </p:cNvPicPr>
          <p:nvPr/>
        </p:nvPicPr>
        <p:blipFill>
          <a:blip r:embed="rId2"/>
          <a:stretch>
            <a:fillRect/>
          </a:stretch>
        </p:blipFill>
        <p:spPr>
          <a:xfrm>
            <a:off x="654872" y="1453673"/>
            <a:ext cx="2903350" cy="4605972"/>
          </a:xfrm>
          <a:prstGeom prst="rect">
            <a:avLst/>
          </a:prstGeom>
        </p:spPr>
      </p:pic>
      <p:pic>
        <p:nvPicPr>
          <p:cNvPr id="7" name="Рисунок 6"/>
          <p:cNvPicPr>
            <a:picLocks noChangeAspect="1"/>
          </p:cNvPicPr>
          <p:nvPr/>
        </p:nvPicPr>
        <p:blipFill>
          <a:blip r:embed="rId3"/>
          <a:stretch>
            <a:fillRect/>
          </a:stretch>
        </p:blipFill>
        <p:spPr>
          <a:xfrm>
            <a:off x="3835630" y="1423986"/>
            <a:ext cx="3427182" cy="4665345"/>
          </a:xfrm>
          <a:prstGeom prst="rect">
            <a:avLst/>
          </a:prstGeom>
        </p:spPr>
      </p:pic>
      <p:pic>
        <p:nvPicPr>
          <p:cNvPr id="8" name="Рисунок 7"/>
          <p:cNvPicPr>
            <a:picLocks noChangeAspect="1"/>
          </p:cNvPicPr>
          <p:nvPr/>
        </p:nvPicPr>
        <p:blipFill>
          <a:blip r:embed="rId4"/>
          <a:stretch>
            <a:fillRect/>
          </a:stretch>
        </p:blipFill>
        <p:spPr>
          <a:xfrm>
            <a:off x="7689532" y="1603690"/>
            <a:ext cx="3593080" cy="4305935"/>
          </a:xfrm>
          <a:prstGeom prst="rect">
            <a:avLst/>
          </a:prstGeom>
        </p:spPr>
      </p:pic>
    </p:spTree>
    <p:extLst>
      <p:ext uri="{BB962C8B-B14F-4D97-AF65-F5344CB8AC3E}">
        <p14:creationId xmlns:p14="http://schemas.microsoft.com/office/powerpoint/2010/main" xmlns="" val="24270821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48792" y="223520"/>
            <a:ext cx="9144000" cy="371259"/>
          </a:xfrm>
        </p:spPr>
        <p:txBody>
          <a:bodyPr>
            <a:noAutofit/>
          </a:bodyPr>
          <a:lstStyle/>
          <a:p>
            <a:r>
              <a:rPr lang="ru-RU" sz="4000" b="1" dirty="0">
                <a:solidFill>
                  <a:schemeClr val="accent5">
                    <a:lumMod val="75000"/>
                  </a:schemeClr>
                </a:solidFill>
                <a:latin typeface="Arial Narrow" pitchFamily="34" charset="0"/>
              </a:rPr>
              <a:t/>
            </a:r>
            <a:br>
              <a:rPr lang="ru-RU" sz="4000" b="1" dirty="0">
                <a:solidFill>
                  <a:schemeClr val="accent5">
                    <a:lumMod val="75000"/>
                  </a:schemeClr>
                </a:solidFill>
                <a:latin typeface="Arial Narrow" pitchFamily="34" charset="0"/>
              </a:rPr>
            </a:br>
            <a:r>
              <a:rPr lang="ru-RU" sz="1600" b="1" dirty="0">
                <a:solidFill>
                  <a:schemeClr val="accent5">
                    <a:lumMod val="50000"/>
                  </a:schemeClr>
                </a:solidFill>
                <a:latin typeface="Times New Roman" panose="02020603050405020304" pitchFamily="18" charset="0"/>
                <a:cs typeface="Times New Roman" panose="02020603050405020304" pitchFamily="18" charset="0"/>
              </a:rPr>
              <a:t>МОДЕРАЦИЯ</a:t>
            </a:r>
          </a:p>
        </p:txBody>
      </p:sp>
      <p:pic>
        <p:nvPicPr>
          <p:cNvPr id="3" name="Рисунок 2"/>
          <p:cNvPicPr>
            <a:picLocks noChangeAspect="1"/>
          </p:cNvPicPr>
          <p:nvPr/>
        </p:nvPicPr>
        <p:blipFill>
          <a:blip r:embed="rId2"/>
          <a:stretch>
            <a:fillRect/>
          </a:stretch>
        </p:blipFill>
        <p:spPr>
          <a:xfrm>
            <a:off x="482749" y="1524000"/>
            <a:ext cx="3448283" cy="4692967"/>
          </a:xfrm>
          <a:prstGeom prst="rect">
            <a:avLst/>
          </a:prstGeom>
        </p:spPr>
      </p:pic>
      <p:pic>
        <p:nvPicPr>
          <p:cNvPr id="4" name="Рисунок 3"/>
          <p:cNvPicPr>
            <a:picLocks noChangeAspect="1"/>
          </p:cNvPicPr>
          <p:nvPr/>
        </p:nvPicPr>
        <p:blipFill>
          <a:blip r:embed="rId3"/>
          <a:stretch>
            <a:fillRect/>
          </a:stretch>
        </p:blipFill>
        <p:spPr>
          <a:xfrm>
            <a:off x="4079430" y="1465897"/>
            <a:ext cx="3854642" cy="4751070"/>
          </a:xfrm>
          <a:prstGeom prst="rect">
            <a:avLst/>
          </a:prstGeom>
        </p:spPr>
      </p:pic>
      <p:pic>
        <p:nvPicPr>
          <p:cNvPr id="5" name="Рисунок 4"/>
          <p:cNvPicPr>
            <a:picLocks noChangeAspect="1"/>
          </p:cNvPicPr>
          <p:nvPr/>
        </p:nvPicPr>
        <p:blipFill>
          <a:blip r:embed="rId4"/>
          <a:stretch>
            <a:fillRect/>
          </a:stretch>
        </p:blipFill>
        <p:spPr>
          <a:xfrm>
            <a:off x="8082470" y="2644094"/>
            <a:ext cx="3479610" cy="2644504"/>
          </a:xfrm>
          <a:prstGeom prst="rect">
            <a:avLst/>
          </a:prstGeom>
        </p:spPr>
      </p:pic>
    </p:spTree>
    <p:extLst>
      <p:ext uri="{BB962C8B-B14F-4D97-AF65-F5344CB8AC3E}">
        <p14:creationId xmlns:p14="http://schemas.microsoft.com/office/powerpoint/2010/main" xmlns="" val="28356406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343" y="268447"/>
            <a:ext cx="12048663" cy="461665"/>
          </a:xfrm>
          <a:prstGeom prst="rect">
            <a:avLst/>
          </a:prstGeom>
          <a:noFill/>
        </p:spPr>
        <p:txBody>
          <a:bodyPr wrap="square" rtlCol="0">
            <a:spAutoFit/>
          </a:bodyPr>
          <a:lstStyle/>
          <a:p>
            <a:pPr algn="ctr"/>
            <a:r>
              <a:rPr lang="ru-RU" sz="2400" b="1" dirty="0" err="1" smtClean="0">
                <a:solidFill>
                  <a:prstClr val="black"/>
                </a:solidFill>
                <a:latin typeface="Times New Roman" panose="02020603050405020304" pitchFamily="18" charset="0"/>
                <a:cs typeface="Times New Roman" panose="02020603050405020304" pitchFamily="18" charset="0"/>
              </a:rPr>
              <a:t>Критериалды</a:t>
            </a:r>
            <a:r>
              <a:rPr lang="ru-RU" sz="2400" b="1" dirty="0" smtClean="0">
                <a:solidFill>
                  <a:prstClr val="black"/>
                </a:solidFill>
                <a:latin typeface="Times New Roman" panose="02020603050405020304" pitchFamily="18" charset="0"/>
                <a:cs typeface="Times New Roman" panose="02020603050405020304" pitchFamily="18" charset="0"/>
              </a:rPr>
              <a:t> </a:t>
            </a:r>
            <a:r>
              <a:rPr lang="ru-RU" sz="2400" b="1" dirty="0" err="1" smtClean="0">
                <a:solidFill>
                  <a:prstClr val="black"/>
                </a:solidFill>
                <a:latin typeface="Times New Roman" panose="02020603050405020304" pitchFamily="18" charset="0"/>
                <a:cs typeface="Times New Roman" panose="02020603050405020304" pitchFamily="18" charset="0"/>
              </a:rPr>
              <a:t>бағалаудың құрылымы</a:t>
            </a:r>
            <a:endParaRPr lang="ru-RU" sz="2400" b="1" dirty="0">
              <a:solidFill>
                <a:srgbClr val="5B9BD5"/>
              </a:solidFill>
              <a:latin typeface="Times New Roman" panose="02020603050405020304" pitchFamily="18" charset="0"/>
              <a:cs typeface="Times New Roman" panose="02020603050405020304" pitchFamily="18" charset="0"/>
            </a:endParaRPr>
          </a:p>
        </p:txBody>
      </p:sp>
      <p:grpSp>
        <p:nvGrpSpPr>
          <p:cNvPr id="3" name="Группа 2"/>
          <p:cNvGrpSpPr/>
          <p:nvPr/>
        </p:nvGrpSpPr>
        <p:grpSpPr>
          <a:xfrm>
            <a:off x="812760" y="1140647"/>
            <a:ext cx="11106345" cy="4549444"/>
            <a:chOff x="812753" y="1593265"/>
            <a:chExt cx="11106345" cy="3964951"/>
          </a:xfrm>
        </p:grpSpPr>
        <p:cxnSp>
          <p:nvCxnSpPr>
            <p:cNvPr id="16" name="Прямая соединительная линия 15"/>
            <p:cNvCxnSpPr/>
            <p:nvPr/>
          </p:nvCxnSpPr>
          <p:spPr>
            <a:xfrm>
              <a:off x="8391573" y="2184605"/>
              <a:ext cx="0" cy="490904"/>
            </a:xfrm>
            <a:prstGeom prst="line">
              <a:avLst/>
            </a:prstGeom>
            <a:ln>
              <a:solidFill>
                <a:srgbClr val="002060"/>
              </a:solidFill>
            </a:ln>
          </p:spPr>
          <p:style>
            <a:lnRef idx="3">
              <a:schemeClr val="accent1"/>
            </a:lnRef>
            <a:fillRef idx="0">
              <a:schemeClr val="accent1"/>
            </a:fillRef>
            <a:effectRef idx="2">
              <a:schemeClr val="accent1"/>
            </a:effectRef>
            <a:fontRef idx="minor">
              <a:schemeClr val="tx1"/>
            </a:fontRef>
          </p:style>
        </p:cxnSp>
        <p:cxnSp>
          <p:nvCxnSpPr>
            <p:cNvPr id="15" name="Прямая соединительная линия 14"/>
            <p:cNvCxnSpPr/>
            <p:nvPr/>
          </p:nvCxnSpPr>
          <p:spPr>
            <a:xfrm>
              <a:off x="3428013" y="2199094"/>
              <a:ext cx="0" cy="490904"/>
            </a:xfrm>
            <a:prstGeom prst="line">
              <a:avLst/>
            </a:prstGeom>
            <a:ln>
              <a:solidFill>
                <a:srgbClr val="002060"/>
              </a:solidFill>
            </a:ln>
          </p:spPr>
          <p:style>
            <a:lnRef idx="3">
              <a:schemeClr val="accent1"/>
            </a:lnRef>
            <a:fillRef idx="0">
              <a:schemeClr val="accent1"/>
            </a:fillRef>
            <a:effectRef idx="2">
              <a:schemeClr val="accent1"/>
            </a:effectRef>
            <a:fontRef idx="minor">
              <a:schemeClr val="tx1"/>
            </a:fontRef>
          </p:style>
        </p:cxnSp>
        <p:sp>
          <p:nvSpPr>
            <p:cNvPr id="6" name="Прямоугольник 5"/>
            <p:cNvSpPr/>
            <p:nvPr/>
          </p:nvSpPr>
          <p:spPr>
            <a:xfrm>
              <a:off x="812753" y="1593265"/>
              <a:ext cx="10505731" cy="363067"/>
            </a:xfrm>
            <a:prstGeom prst="rect">
              <a:avLst/>
            </a:prstGeom>
            <a:solidFill>
              <a:schemeClr val="accent1">
                <a:lumMod val="20000"/>
                <a:lumOff val="80000"/>
              </a:schemeClr>
            </a:solidFill>
            <a:ln>
              <a:solidFill>
                <a:srgbClr val="002060"/>
              </a:solidFill>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ru-RU" b="1" dirty="0" err="1" smtClean="0">
                  <a:solidFill>
                    <a:prstClr val="black"/>
                  </a:solidFill>
                  <a:latin typeface="Times New Roman" panose="02020603050405020304" pitchFamily="18" charset="0"/>
                  <a:cs typeface="Times New Roman" panose="02020603050405020304" pitchFamily="18" charset="0"/>
                </a:rPr>
                <a:t>Критериалды</a:t>
              </a:r>
              <a:r>
                <a:rPr lang="ru-RU" b="1" dirty="0" smtClean="0">
                  <a:solidFill>
                    <a:prstClr val="black"/>
                  </a:solidFill>
                  <a:latin typeface="Times New Roman" panose="02020603050405020304" pitchFamily="18" charset="0"/>
                  <a:cs typeface="Times New Roman" panose="02020603050405020304" pitchFamily="18" charset="0"/>
                </a:rPr>
                <a:t> </a:t>
              </a:r>
              <a:r>
                <a:rPr lang="ru-RU" b="1" dirty="0" err="1" smtClean="0">
                  <a:solidFill>
                    <a:prstClr val="black"/>
                  </a:solidFill>
                  <a:latin typeface="Times New Roman" panose="02020603050405020304" pitchFamily="18" charset="0"/>
                  <a:cs typeface="Times New Roman" panose="02020603050405020304" pitchFamily="18" charset="0"/>
                </a:rPr>
                <a:t>бағалау</a:t>
              </a:r>
              <a:endParaRPr lang="ru-RU" dirty="0">
                <a:solidFill>
                  <a:prstClr val="black"/>
                </a:solidFill>
                <a:latin typeface="Times New Roman" panose="02020603050405020304" pitchFamily="18" charset="0"/>
                <a:ea typeface="Calibri"/>
                <a:cs typeface="Times New Roman" panose="02020603050405020304" pitchFamily="18" charset="0"/>
              </a:endParaRPr>
            </a:p>
          </p:txBody>
        </p:sp>
        <p:cxnSp>
          <p:nvCxnSpPr>
            <p:cNvPr id="7" name="Прямая соединительная линия 6"/>
            <p:cNvCxnSpPr/>
            <p:nvPr/>
          </p:nvCxnSpPr>
          <p:spPr>
            <a:xfrm>
              <a:off x="6056558" y="1952226"/>
              <a:ext cx="0" cy="224858"/>
            </a:xfrm>
            <a:prstGeom prst="line">
              <a:avLst/>
            </a:prstGeom>
            <a:ln>
              <a:solidFill>
                <a:srgbClr val="002060"/>
              </a:solidFill>
            </a:ln>
          </p:spPr>
          <p:style>
            <a:lnRef idx="3">
              <a:schemeClr val="accent1"/>
            </a:lnRef>
            <a:fillRef idx="0">
              <a:schemeClr val="accent1"/>
            </a:fillRef>
            <a:effectRef idx="2">
              <a:schemeClr val="accent1"/>
            </a:effectRef>
            <a:fontRef idx="minor">
              <a:schemeClr val="tx1"/>
            </a:fontRef>
          </p:style>
        </p:cxnSp>
        <p:cxnSp>
          <p:nvCxnSpPr>
            <p:cNvPr id="8" name="Прямая соединительная линия 7"/>
            <p:cNvCxnSpPr/>
            <p:nvPr/>
          </p:nvCxnSpPr>
          <p:spPr>
            <a:xfrm>
              <a:off x="3428013" y="2184605"/>
              <a:ext cx="4963560" cy="1"/>
            </a:xfrm>
            <a:prstGeom prst="line">
              <a:avLst/>
            </a:prstGeom>
            <a:ln>
              <a:solidFill>
                <a:srgbClr val="002060"/>
              </a:solidFill>
            </a:ln>
          </p:spPr>
          <p:style>
            <a:lnRef idx="3">
              <a:schemeClr val="accent1"/>
            </a:lnRef>
            <a:fillRef idx="0">
              <a:schemeClr val="accent1"/>
            </a:fillRef>
            <a:effectRef idx="2">
              <a:schemeClr val="accent1"/>
            </a:effectRef>
            <a:fontRef idx="minor">
              <a:schemeClr val="tx1"/>
            </a:fontRef>
          </p:style>
        </p:cxnSp>
        <p:sp>
          <p:nvSpPr>
            <p:cNvPr id="9" name="Прямоугольник 8"/>
            <p:cNvSpPr/>
            <p:nvPr/>
          </p:nvSpPr>
          <p:spPr>
            <a:xfrm>
              <a:off x="812754" y="2285165"/>
              <a:ext cx="4496225" cy="1353636"/>
            </a:xfrm>
            <a:prstGeom prst="rect">
              <a:avLst/>
            </a:prstGeom>
            <a:solidFill>
              <a:schemeClr val="bg1"/>
            </a:solidFill>
            <a:ln>
              <a:solidFill>
                <a:srgbClr val="FF0000"/>
              </a:solidFill>
            </a:ln>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ru-RU" b="1" dirty="0" err="1" smtClean="0">
                  <a:solidFill>
                    <a:prstClr val="black"/>
                  </a:solidFill>
                  <a:latin typeface="Times New Roman" panose="02020603050405020304" pitchFamily="18" charset="0"/>
                  <a:ea typeface="Calibri"/>
                  <a:cs typeface="Times New Roman" panose="02020603050405020304" pitchFamily="18" charset="0"/>
                </a:rPr>
                <a:t>Қалыптастырушы</a:t>
              </a:r>
              <a:r>
                <a:rPr lang="ru-RU" b="1" dirty="0" smtClean="0">
                  <a:solidFill>
                    <a:prstClr val="black"/>
                  </a:solidFill>
                  <a:latin typeface="Times New Roman" panose="02020603050405020304" pitchFamily="18" charset="0"/>
                  <a:ea typeface="Calibri"/>
                  <a:cs typeface="Times New Roman" panose="02020603050405020304" pitchFamily="18" charset="0"/>
                </a:rPr>
                <a:t> </a:t>
              </a:r>
              <a:r>
                <a:rPr lang="ru-RU" b="1" dirty="0" err="1" smtClean="0">
                  <a:solidFill>
                    <a:prstClr val="black"/>
                  </a:solidFill>
                  <a:latin typeface="Times New Roman" panose="02020603050405020304" pitchFamily="18" charset="0"/>
                  <a:ea typeface="Calibri"/>
                  <a:cs typeface="Times New Roman" panose="02020603050405020304" pitchFamily="18" charset="0"/>
                </a:rPr>
                <a:t>бағалау</a:t>
              </a:r>
              <a:r>
                <a:rPr lang="ru-RU" b="1" dirty="0" smtClean="0">
                  <a:solidFill>
                    <a:prstClr val="black"/>
                  </a:solidFill>
                  <a:latin typeface="Times New Roman" panose="02020603050405020304" pitchFamily="18" charset="0"/>
                  <a:ea typeface="Calibri"/>
                  <a:cs typeface="Times New Roman" panose="02020603050405020304" pitchFamily="18" charset="0"/>
                </a:rPr>
                <a:t> </a:t>
              </a:r>
              <a:r>
                <a:rPr lang="ru-RU" dirty="0" smtClean="0">
                  <a:solidFill>
                    <a:prstClr val="black"/>
                  </a:solidFill>
                  <a:latin typeface="Times New Roman" panose="02020603050405020304" pitchFamily="18" charset="0"/>
                  <a:ea typeface="Calibri"/>
                  <a:cs typeface="Times New Roman" panose="02020603050405020304" pitchFamily="18" charset="0"/>
                </a:rPr>
                <a:t>- </a:t>
              </a:r>
              <a:r>
                <a:rPr lang="kk-KZ" dirty="0">
                  <a:solidFill>
                    <a:schemeClr val="tx1"/>
                  </a:solidFill>
                  <a:latin typeface="Times New Roman" panose="02020603050405020304" pitchFamily="18" charset="0"/>
                  <a:cs typeface="Times New Roman" panose="02020603050405020304" pitchFamily="18" charset="0"/>
                </a:rPr>
                <a:t>оқу үдерісін дер кезінде түзетуге мүмкіндік беретін, білім алушы мен мұғалім арасындағы кері байланысты қамтамасыз етіп, үздіксіз жүргізілетін бағалаудың түрі.</a:t>
              </a:r>
              <a:endParaRPr lang="ru-RU" dirty="0">
                <a:solidFill>
                  <a:schemeClr val="tx1"/>
                </a:solidFill>
                <a:latin typeface="Times New Roman" panose="02020603050405020304" pitchFamily="18" charset="0"/>
                <a:ea typeface="Calibri"/>
                <a:cs typeface="Times New Roman" panose="02020603050405020304" pitchFamily="18" charset="0"/>
              </a:endParaRPr>
            </a:p>
          </p:txBody>
        </p:sp>
        <p:grpSp>
          <p:nvGrpSpPr>
            <p:cNvPr id="5" name="Группа 4"/>
            <p:cNvGrpSpPr/>
            <p:nvPr/>
          </p:nvGrpSpPr>
          <p:grpSpPr>
            <a:xfrm>
              <a:off x="3140444" y="3609825"/>
              <a:ext cx="7705202" cy="649991"/>
              <a:chOff x="3140444" y="3186737"/>
              <a:chExt cx="7705202" cy="649991"/>
            </a:xfrm>
          </p:grpSpPr>
          <p:cxnSp>
            <p:nvCxnSpPr>
              <p:cNvPr id="17" name="Прямая соединительная линия 16"/>
              <p:cNvCxnSpPr/>
              <p:nvPr/>
            </p:nvCxnSpPr>
            <p:spPr>
              <a:xfrm>
                <a:off x="3140444" y="3336758"/>
                <a:ext cx="0" cy="490904"/>
              </a:xfrm>
              <a:prstGeom prst="line">
                <a:avLst/>
              </a:prstGeom>
            </p:spPr>
            <p:style>
              <a:lnRef idx="3">
                <a:schemeClr val="accent1"/>
              </a:lnRef>
              <a:fillRef idx="0">
                <a:schemeClr val="accent1"/>
              </a:fillRef>
              <a:effectRef idx="2">
                <a:schemeClr val="accent1"/>
              </a:effectRef>
              <a:fontRef idx="minor">
                <a:schemeClr val="tx1"/>
              </a:fontRef>
            </p:style>
          </p:cxnSp>
          <p:cxnSp>
            <p:nvCxnSpPr>
              <p:cNvPr id="18" name="Прямая соединительная линия 17"/>
              <p:cNvCxnSpPr/>
              <p:nvPr/>
            </p:nvCxnSpPr>
            <p:spPr>
              <a:xfrm>
                <a:off x="6152016" y="3345824"/>
                <a:ext cx="0" cy="490904"/>
              </a:xfrm>
              <a:prstGeom prst="line">
                <a:avLst/>
              </a:prstGeom>
            </p:spPr>
            <p:style>
              <a:lnRef idx="3">
                <a:schemeClr val="accent1"/>
              </a:lnRef>
              <a:fillRef idx="0">
                <a:schemeClr val="accent1"/>
              </a:fillRef>
              <a:effectRef idx="2">
                <a:schemeClr val="accent1"/>
              </a:effectRef>
              <a:fontRef idx="minor">
                <a:schemeClr val="tx1"/>
              </a:fontRef>
            </p:style>
          </p:cxnSp>
          <p:cxnSp>
            <p:nvCxnSpPr>
              <p:cNvPr id="19" name="Прямая соединительная линия 18"/>
              <p:cNvCxnSpPr/>
              <p:nvPr/>
            </p:nvCxnSpPr>
            <p:spPr>
              <a:xfrm>
                <a:off x="10845645" y="3331335"/>
                <a:ext cx="0" cy="490904"/>
              </a:xfrm>
              <a:prstGeom prst="line">
                <a:avLst/>
              </a:prstGeom>
            </p:spPr>
            <p:style>
              <a:lnRef idx="3">
                <a:schemeClr val="accent1"/>
              </a:lnRef>
              <a:fillRef idx="0">
                <a:schemeClr val="accent1"/>
              </a:fillRef>
              <a:effectRef idx="2">
                <a:schemeClr val="accent1"/>
              </a:effectRef>
              <a:fontRef idx="minor">
                <a:schemeClr val="tx1"/>
              </a:fontRef>
            </p:style>
          </p:cxnSp>
          <p:cxnSp>
            <p:nvCxnSpPr>
              <p:cNvPr id="13" name="Прямая соединительная линия 12"/>
              <p:cNvCxnSpPr/>
              <p:nvPr/>
            </p:nvCxnSpPr>
            <p:spPr>
              <a:xfrm>
                <a:off x="3140445" y="3338198"/>
                <a:ext cx="7705201"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0" name="Прямая соединительная линия 19"/>
              <p:cNvCxnSpPr/>
              <p:nvPr/>
            </p:nvCxnSpPr>
            <p:spPr>
              <a:xfrm>
                <a:off x="8366549" y="3186737"/>
                <a:ext cx="0" cy="157191"/>
              </a:xfrm>
              <a:prstGeom prst="line">
                <a:avLst/>
              </a:prstGeom>
            </p:spPr>
            <p:style>
              <a:lnRef idx="3">
                <a:schemeClr val="accent1"/>
              </a:lnRef>
              <a:fillRef idx="0">
                <a:schemeClr val="accent1"/>
              </a:fillRef>
              <a:effectRef idx="2">
                <a:schemeClr val="accent1"/>
              </a:effectRef>
              <a:fontRef idx="minor">
                <a:schemeClr val="tx1"/>
              </a:fontRef>
            </p:style>
          </p:cxnSp>
        </p:grpSp>
        <p:sp>
          <p:nvSpPr>
            <p:cNvPr id="11" name="Прямоугольник 10"/>
            <p:cNvSpPr/>
            <p:nvPr/>
          </p:nvSpPr>
          <p:spPr>
            <a:xfrm>
              <a:off x="4581724" y="3918015"/>
              <a:ext cx="3414539" cy="1616720"/>
            </a:xfrm>
            <a:prstGeom prst="rect">
              <a:avLst/>
            </a:prstGeom>
            <a:solidFill>
              <a:schemeClr val="bg1"/>
            </a:solidFill>
            <a:ln>
              <a:solidFill>
                <a:schemeClr val="accent1"/>
              </a:solidFill>
            </a:ln>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1588" lvl="0">
                <a:tabLst>
                  <a:tab pos="271463" algn="l"/>
                </a:tabLst>
              </a:pPr>
              <a:r>
                <a:rPr lang="ru-RU" sz="1400" b="1" dirty="0" err="1" smtClean="0">
                  <a:solidFill>
                    <a:prstClr val="black"/>
                  </a:solidFill>
                  <a:latin typeface="Times New Roman" panose="02020603050405020304" pitchFamily="18" charset="0"/>
                  <a:ea typeface="Calibri"/>
                  <a:cs typeface="Times New Roman" panose="02020603050405020304" pitchFamily="18" charset="0"/>
                </a:rPr>
                <a:t>Тоқсан</a:t>
              </a:r>
              <a:r>
                <a:rPr lang="ru-RU" sz="1400" b="1" dirty="0" smtClean="0">
                  <a:solidFill>
                    <a:prstClr val="black"/>
                  </a:solidFill>
                  <a:latin typeface="Times New Roman" panose="02020603050405020304" pitchFamily="18" charset="0"/>
                  <a:ea typeface="Calibri"/>
                  <a:cs typeface="Times New Roman" panose="02020603050405020304" pitchFamily="18" charset="0"/>
                </a:rPr>
                <a:t> </a:t>
              </a:r>
              <a:r>
                <a:rPr lang="ru-RU" sz="1400" b="1" dirty="0" err="1" smtClean="0">
                  <a:solidFill>
                    <a:prstClr val="black"/>
                  </a:solidFill>
                  <a:latin typeface="Times New Roman" panose="02020603050405020304" pitchFamily="18" charset="0"/>
                  <a:ea typeface="Calibri"/>
                  <a:cs typeface="Times New Roman" panose="02020603050405020304" pitchFamily="18" charset="0"/>
                </a:rPr>
                <a:t>бойынша</a:t>
              </a:r>
              <a:r>
                <a:rPr lang="ru-RU" sz="1400" b="1" dirty="0" smtClean="0">
                  <a:solidFill>
                    <a:prstClr val="black"/>
                  </a:solidFill>
                  <a:latin typeface="Times New Roman" panose="02020603050405020304" pitchFamily="18" charset="0"/>
                  <a:ea typeface="Calibri"/>
                  <a:cs typeface="Times New Roman" panose="02020603050405020304" pitchFamily="18" charset="0"/>
                </a:rPr>
                <a:t> </a:t>
              </a:r>
              <a:r>
                <a:rPr lang="ru-RU" sz="1400" b="1" dirty="0" err="1" smtClean="0">
                  <a:solidFill>
                    <a:prstClr val="black"/>
                  </a:solidFill>
                  <a:latin typeface="Times New Roman" panose="02020603050405020304" pitchFamily="18" charset="0"/>
                  <a:ea typeface="Calibri"/>
                  <a:cs typeface="Times New Roman" panose="02020603050405020304" pitchFamily="18" charset="0"/>
                </a:rPr>
                <a:t>жиынтық</a:t>
              </a:r>
              <a:r>
                <a:rPr lang="ru-RU" sz="1400" b="1" dirty="0" smtClean="0">
                  <a:solidFill>
                    <a:prstClr val="black"/>
                  </a:solidFill>
                  <a:latin typeface="Times New Roman" panose="02020603050405020304" pitchFamily="18" charset="0"/>
                  <a:ea typeface="Calibri"/>
                  <a:cs typeface="Times New Roman" panose="02020603050405020304" pitchFamily="18" charset="0"/>
                </a:rPr>
                <a:t> </a:t>
              </a:r>
              <a:r>
                <a:rPr lang="ru-RU" sz="1400" b="1" dirty="0" err="1" smtClean="0">
                  <a:solidFill>
                    <a:prstClr val="black"/>
                  </a:solidFill>
                  <a:latin typeface="Times New Roman" panose="02020603050405020304" pitchFamily="18" charset="0"/>
                  <a:ea typeface="Calibri"/>
                  <a:cs typeface="Times New Roman" panose="02020603050405020304" pitchFamily="18" charset="0"/>
                </a:rPr>
                <a:t>бағалау</a:t>
              </a:r>
              <a:endParaRPr lang="ru-RU" sz="1400" b="1" dirty="0" smtClean="0">
                <a:solidFill>
                  <a:prstClr val="black"/>
                </a:solidFill>
                <a:latin typeface="Times New Roman" panose="02020603050405020304" pitchFamily="18" charset="0"/>
                <a:ea typeface="Calibri"/>
                <a:cs typeface="Times New Roman" panose="02020603050405020304" pitchFamily="18" charset="0"/>
              </a:endParaRPr>
            </a:p>
            <a:p>
              <a:pPr marL="1588" lvl="0" indent="269875">
                <a:buFont typeface="+mj-lt"/>
                <a:buAutoNum type="arabicPeriod"/>
                <a:tabLst>
                  <a:tab pos="271463" algn="l"/>
                </a:tabLst>
              </a:pPr>
              <a:r>
                <a:rPr lang="ru-RU" sz="1400" dirty="0" err="1" smtClean="0">
                  <a:solidFill>
                    <a:schemeClr val="tx1"/>
                  </a:solidFill>
                  <a:latin typeface="Times New Roman" pitchFamily="18" charset="0"/>
                  <a:cs typeface="Times New Roman" pitchFamily="18" charset="0"/>
                </a:rPr>
                <a:t>Қорытынды</a:t>
              </a:r>
              <a:r>
                <a:rPr lang="ru-RU" sz="1400" dirty="0" smtClean="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рәсім</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әр</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тоқсанның</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аяғында</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өткізіледі</a:t>
              </a:r>
              <a:r>
                <a:rPr lang="ru-RU" sz="1400" dirty="0">
                  <a:solidFill>
                    <a:schemeClr val="tx1"/>
                  </a:solidFill>
                  <a:latin typeface="Times New Roman" pitchFamily="18" charset="0"/>
                  <a:cs typeface="Times New Roman" pitchFamily="18" charset="0"/>
                </a:rPr>
                <a:t> </a:t>
              </a:r>
            </a:p>
            <a:p>
              <a:pPr marL="1588" lvl="0" indent="269875">
                <a:buFont typeface="+mj-lt"/>
                <a:buAutoNum type="arabicPeriod"/>
                <a:tabLst>
                  <a:tab pos="271463" algn="l"/>
                </a:tabLst>
              </a:pPr>
              <a:r>
                <a:rPr lang="ru-RU" sz="1400" dirty="0" err="1">
                  <a:solidFill>
                    <a:schemeClr val="tx1"/>
                  </a:solidFill>
                  <a:latin typeface="Times New Roman" pitchFamily="18" charset="0"/>
                  <a:cs typeface="Times New Roman" pitchFamily="18" charset="0"/>
                </a:rPr>
                <a:t>Тоқсанның</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оқу</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мақсаттарына</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жеткендігі</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туралы</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шешім</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қабылдау</a:t>
              </a:r>
              <a:r>
                <a:rPr lang="ru-RU" sz="1400" dirty="0">
                  <a:solidFill>
                    <a:schemeClr val="tx1"/>
                  </a:solidFill>
                  <a:latin typeface="Times New Roman" pitchFamily="18" charset="0"/>
                  <a:cs typeface="Times New Roman" pitchFamily="18" charset="0"/>
                </a:rPr>
                <a:t> </a:t>
              </a:r>
            </a:p>
            <a:p>
              <a:pPr marL="1588" indent="269875">
                <a:buFont typeface="+mj-lt"/>
                <a:buAutoNum type="arabicPeriod"/>
                <a:tabLst>
                  <a:tab pos="271463" algn="l"/>
                </a:tabLst>
              </a:pPr>
              <a:r>
                <a:rPr lang="ru-RU" sz="1400" dirty="0" err="1">
                  <a:solidFill>
                    <a:schemeClr val="tx1"/>
                  </a:solidFill>
                  <a:latin typeface="Times New Roman" pitchFamily="18" charset="0"/>
                  <a:cs typeface="Times New Roman" pitchFamily="18" charset="0"/>
                </a:rPr>
                <a:t>Жылдық</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баға</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шығарудағы</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нәтижелерді</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ескеру</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және</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тіркеу</a:t>
              </a:r>
              <a:endParaRPr lang="en-US" sz="1400" dirty="0">
                <a:solidFill>
                  <a:schemeClr val="tx1"/>
                </a:solidFill>
                <a:latin typeface="Times New Roman" pitchFamily="18" charset="0"/>
                <a:cs typeface="Times New Roman" pitchFamily="18" charset="0"/>
              </a:endParaRPr>
            </a:p>
            <a:p>
              <a:pPr marL="1588" lvl="0">
                <a:tabLst>
                  <a:tab pos="271463" algn="l"/>
                </a:tabLst>
              </a:pPr>
              <a:r>
                <a:rPr lang="ru-RU" sz="1400" dirty="0">
                  <a:solidFill>
                    <a:schemeClr val="tx1"/>
                  </a:solidFill>
                  <a:latin typeface="Times New Roman" pitchFamily="18" charset="0"/>
                  <a:cs typeface="Times New Roman" pitchFamily="18" charset="0"/>
                </a:rPr>
                <a:t>(</a:t>
              </a:r>
              <a:r>
                <a:rPr lang="ru-RU" sz="1400" dirty="0" err="1">
                  <a:solidFill>
                    <a:schemeClr val="tx1"/>
                  </a:solidFill>
                  <a:latin typeface="Times New Roman" pitchFamily="18" charset="0"/>
                  <a:cs typeface="Times New Roman" pitchFamily="18" charset="0"/>
                </a:rPr>
                <a:t>тоқсандық</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балдардың</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қосындысы</a:t>
              </a:r>
              <a:r>
                <a:rPr lang="ru-RU" sz="1400" dirty="0" smtClean="0">
                  <a:solidFill>
                    <a:schemeClr val="tx1"/>
                  </a:solidFill>
                  <a:latin typeface="Times New Roman" pitchFamily="18" charset="0"/>
                  <a:cs typeface="Times New Roman" pitchFamily="18" charset="0"/>
                </a:rPr>
                <a:t>)</a:t>
              </a:r>
              <a:endParaRPr lang="ru-RU" sz="1400" dirty="0">
                <a:solidFill>
                  <a:schemeClr val="tx1"/>
                </a:solidFill>
                <a:latin typeface="Times New Roman" pitchFamily="18" charset="0"/>
                <a:cs typeface="Times New Roman" pitchFamily="18" charset="0"/>
              </a:endParaRPr>
            </a:p>
          </p:txBody>
        </p:sp>
        <p:sp>
          <p:nvSpPr>
            <p:cNvPr id="10" name="Прямоугольник 9"/>
            <p:cNvSpPr/>
            <p:nvPr/>
          </p:nvSpPr>
          <p:spPr>
            <a:xfrm>
              <a:off x="812753" y="3918016"/>
              <a:ext cx="3652920" cy="1616719"/>
            </a:xfrm>
            <a:prstGeom prst="rect">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ru-RU" sz="1400" dirty="0" err="1" smtClean="0">
                  <a:solidFill>
                    <a:srgbClr val="000000"/>
                  </a:solidFill>
                  <a:latin typeface="Times New Roman" pitchFamily="18" charset="0"/>
                  <a:cs typeface="Times New Roman" pitchFamily="18" charset="0"/>
                </a:rPr>
                <a:t>Бөлімдер</a:t>
              </a:r>
              <a:r>
                <a:rPr lang="ru-RU" sz="1400" dirty="0" smtClean="0">
                  <a:solidFill>
                    <a:srgbClr val="000000"/>
                  </a:solidFill>
                  <a:latin typeface="Times New Roman" pitchFamily="18" charset="0"/>
                  <a:cs typeface="Times New Roman" pitchFamily="18" charset="0"/>
                </a:rPr>
                <a:t>/</a:t>
              </a:r>
              <a:r>
                <a:rPr lang="ru-RU" sz="1400" dirty="0" err="1" smtClean="0">
                  <a:solidFill>
                    <a:srgbClr val="000000"/>
                  </a:solidFill>
                  <a:latin typeface="Times New Roman" pitchFamily="18" charset="0"/>
                  <a:cs typeface="Times New Roman" pitchFamily="18" charset="0"/>
                </a:rPr>
                <a:t>Ортақ</a:t>
              </a:r>
              <a:r>
                <a:rPr lang="ru-RU" sz="1400" dirty="0" smtClean="0">
                  <a:solidFill>
                    <a:srgbClr val="000000"/>
                  </a:solidFill>
                  <a:latin typeface="Times New Roman" pitchFamily="18" charset="0"/>
                  <a:cs typeface="Times New Roman" pitchFamily="18" charset="0"/>
                </a:rPr>
                <a:t> </a:t>
              </a:r>
              <a:r>
                <a:rPr lang="ru-RU" sz="1400" dirty="0" err="1" smtClean="0">
                  <a:solidFill>
                    <a:srgbClr val="000000"/>
                  </a:solidFill>
                  <a:latin typeface="Times New Roman" pitchFamily="18" charset="0"/>
                  <a:cs typeface="Times New Roman" pitchFamily="18" charset="0"/>
                </a:rPr>
                <a:t>тақырыптар</a:t>
              </a:r>
              <a:r>
                <a:rPr lang="ru-RU" sz="1400" dirty="0" smtClean="0">
                  <a:solidFill>
                    <a:srgbClr val="000000"/>
                  </a:solidFill>
                  <a:latin typeface="Times New Roman" pitchFamily="18" charset="0"/>
                  <a:cs typeface="Times New Roman" pitchFamily="18" charset="0"/>
                </a:rPr>
                <a:t> </a:t>
              </a:r>
              <a:r>
                <a:rPr lang="ru-RU" sz="1400" dirty="0" err="1" smtClean="0">
                  <a:solidFill>
                    <a:srgbClr val="000000"/>
                  </a:solidFill>
                  <a:latin typeface="Times New Roman" pitchFamily="18" charset="0"/>
                  <a:cs typeface="Times New Roman" pitchFamily="18" charset="0"/>
                </a:rPr>
                <a:t>бойынша</a:t>
              </a:r>
              <a:r>
                <a:rPr lang="ru-RU" sz="1400" dirty="0" smtClean="0">
                  <a:solidFill>
                    <a:srgbClr val="000000"/>
                  </a:solidFill>
                  <a:latin typeface="Times New Roman" pitchFamily="18" charset="0"/>
                  <a:cs typeface="Times New Roman" pitchFamily="18" charset="0"/>
                </a:rPr>
                <a:t> </a:t>
              </a:r>
              <a:r>
                <a:rPr lang="ru-RU" sz="1400" dirty="0" err="1" smtClean="0">
                  <a:solidFill>
                    <a:srgbClr val="000000"/>
                  </a:solidFill>
                  <a:latin typeface="Times New Roman" pitchFamily="18" charset="0"/>
                  <a:cs typeface="Times New Roman" pitchFamily="18" charset="0"/>
                </a:rPr>
                <a:t>жиынтық</a:t>
              </a:r>
              <a:r>
                <a:rPr lang="ru-RU" sz="1400" dirty="0" smtClean="0">
                  <a:solidFill>
                    <a:srgbClr val="000000"/>
                  </a:solidFill>
                  <a:latin typeface="Times New Roman" pitchFamily="18" charset="0"/>
                  <a:cs typeface="Times New Roman" pitchFamily="18" charset="0"/>
                </a:rPr>
                <a:t> </a:t>
              </a:r>
              <a:r>
                <a:rPr lang="ru-RU" sz="1400" dirty="0" err="1" smtClean="0">
                  <a:solidFill>
                    <a:srgbClr val="000000"/>
                  </a:solidFill>
                  <a:latin typeface="Times New Roman" pitchFamily="18" charset="0"/>
                  <a:cs typeface="Times New Roman" pitchFamily="18" charset="0"/>
                </a:rPr>
                <a:t>бағалау</a:t>
              </a:r>
              <a:r>
                <a:rPr lang="ru-RU" sz="1400" b="1" dirty="0" smtClean="0">
                  <a:solidFill>
                    <a:prstClr val="black"/>
                  </a:solidFill>
                  <a:latin typeface="Times New Roman" pitchFamily="18" charset="0"/>
                  <a:ea typeface="Calibri"/>
                  <a:cs typeface="Times New Roman" pitchFamily="18" charset="0"/>
                </a:rPr>
                <a:t> </a:t>
              </a:r>
            </a:p>
            <a:p>
              <a:pPr lvl="0" indent="225425" algn="just">
                <a:buFont typeface="+mj-lt"/>
                <a:buAutoNum type="arabicPeriod"/>
              </a:pPr>
              <a:r>
                <a:rPr lang="ru-RU" sz="1400" dirty="0" err="1">
                  <a:solidFill>
                    <a:schemeClr val="tx1"/>
                  </a:solidFill>
                  <a:latin typeface="Times New Roman" pitchFamily="18" charset="0"/>
                  <a:cs typeface="Times New Roman" pitchFamily="18" charset="0"/>
                </a:rPr>
                <a:t>Тоқсан</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ішіндегі</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бекітілген</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бағалау</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рәсімдері</a:t>
              </a:r>
              <a:r>
                <a:rPr lang="ru-RU" sz="1400" dirty="0">
                  <a:solidFill>
                    <a:schemeClr val="tx1"/>
                  </a:solidFill>
                  <a:latin typeface="Times New Roman" pitchFamily="18" charset="0"/>
                  <a:cs typeface="Times New Roman" pitchFamily="18" charset="0"/>
                </a:rPr>
                <a:t> </a:t>
              </a:r>
            </a:p>
            <a:p>
              <a:pPr indent="225425" algn="just">
                <a:buFont typeface="+mj-lt"/>
                <a:buAutoNum type="arabicPeriod"/>
              </a:pPr>
              <a:r>
                <a:rPr lang="ru-RU" sz="1400" dirty="0" err="1">
                  <a:solidFill>
                    <a:schemeClr val="tx1"/>
                  </a:solidFill>
                  <a:latin typeface="Times New Roman" pitchFamily="18" charset="0"/>
                  <a:cs typeface="Times New Roman" pitchFamily="18" charset="0"/>
                </a:rPr>
                <a:t>Оқу</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бағдарламасы</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бөлімінің</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оқу</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мақсаттарына</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жеткендігі</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туралы</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шешім</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қабылдау</a:t>
              </a:r>
              <a:r>
                <a:rPr lang="ru-RU" sz="1400" dirty="0">
                  <a:solidFill>
                    <a:schemeClr val="tx1"/>
                  </a:solidFill>
                  <a:latin typeface="Times New Roman" pitchFamily="18" charset="0"/>
                  <a:cs typeface="Times New Roman" pitchFamily="18" charset="0"/>
                </a:rPr>
                <a:t> </a:t>
              </a:r>
              <a:endParaRPr lang="ru-RU" sz="1400" dirty="0" smtClean="0">
                <a:solidFill>
                  <a:schemeClr val="tx1"/>
                </a:solidFill>
                <a:latin typeface="Times New Roman" pitchFamily="18" charset="0"/>
                <a:cs typeface="Times New Roman" pitchFamily="18" charset="0"/>
              </a:endParaRPr>
            </a:p>
            <a:p>
              <a:pPr lvl="0" indent="225425" algn="just">
                <a:buFont typeface="+mj-lt"/>
                <a:buAutoNum type="arabicPeriod"/>
              </a:pPr>
              <a:r>
                <a:rPr lang="ru-RU" sz="1400" dirty="0" err="1">
                  <a:solidFill>
                    <a:schemeClr val="tx1"/>
                  </a:solidFill>
                  <a:latin typeface="Times New Roman" pitchFamily="18" charset="0"/>
                  <a:cs typeface="Times New Roman" pitchFamily="18" charset="0"/>
                </a:rPr>
                <a:t>Тоқсандық</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баға</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шығарудағы</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нәтижелерді</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ескеру</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және</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тіркеу</a:t>
              </a:r>
              <a:endParaRPr lang="en-US" sz="1400" dirty="0">
                <a:solidFill>
                  <a:schemeClr val="tx1"/>
                </a:solidFill>
                <a:latin typeface="Times New Roman" pitchFamily="18" charset="0"/>
                <a:cs typeface="Times New Roman" pitchFamily="18" charset="0"/>
              </a:endParaRPr>
            </a:p>
          </p:txBody>
        </p:sp>
        <p:sp>
          <p:nvSpPr>
            <p:cNvPr id="14" name="Прямоугольник 13"/>
            <p:cNvSpPr/>
            <p:nvPr/>
          </p:nvSpPr>
          <p:spPr>
            <a:xfrm>
              <a:off x="8144540" y="3926565"/>
              <a:ext cx="3774558" cy="1631651"/>
            </a:xfrm>
            <a:prstGeom prst="rect">
              <a:avLst/>
            </a:prstGeom>
            <a:solidFill>
              <a:schemeClr val="bg1"/>
            </a:solidFill>
            <a:ln>
              <a:solidFill>
                <a:schemeClr val="accent1"/>
              </a:solidFill>
            </a:ln>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lgn="ctr">
                <a:spcAft>
                  <a:spcPts val="600"/>
                </a:spcAft>
              </a:pPr>
              <a:r>
                <a:rPr lang="ru-RU" sz="1400" b="1" dirty="0" err="1">
                  <a:solidFill>
                    <a:schemeClr val="tx1"/>
                  </a:solidFill>
                  <a:latin typeface="Times New Roman" pitchFamily="18" charset="0"/>
                  <a:cs typeface="Times New Roman" pitchFamily="18" charset="0"/>
                </a:rPr>
                <a:t>Білім</a:t>
              </a:r>
              <a:r>
                <a:rPr lang="ru-RU" sz="1400" b="1" dirty="0">
                  <a:solidFill>
                    <a:schemeClr val="tx1"/>
                  </a:solidFill>
                  <a:latin typeface="Times New Roman" pitchFamily="18" charset="0"/>
                  <a:cs typeface="Times New Roman" pitchFamily="18" charset="0"/>
                </a:rPr>
                <a:t> беру </a:t>
              </a:r>
              <a:r>
                <a:rPr lang="ru-RU" sz="1400" b="1" dirty="0" err="1">
                  <a:solidFill>
                    <a:schemeClr val="tx1"/>
                  </a:solidFill>
                  <a:latin typeface="Times New Roman" pitchFamily="18" charset="0"/>
                  <a:cs typeface="Times New Roman" pitchFamily="18" charset="0"/>
                </a:rPr>
                <a:t>деңгейлерінің</a:t>
              </a:r>
              <a:r>
                <a:rPr lang="ru-RU" sz="1400" b="1" dirty="0">
                  <a:solidFill>
                    <a:schemeClr val="tx1"/>
                  </a:solidFill>
                  <a:latin typeface="Times New Roman" pitchFamily="18" charset="0"/>
                  <a:cs typeface="Times New Roman" pitchFamily="18" charset="0"/>
                </a:rPr>
                <a:t> </a:t>
              </a:r>
              <a:r>
                <a:rPr lang="ru-RU" sz="1400" b="1" dirty="0" err="1">
                  <a:solidFill>
                    <a:schemeClr val="tx1"/>
                  </a:solidFill>
                  <a:latin typeface="Times New Roman" pitchFamily="18" charset="0"/>
                  <a:cs typeface="Times New Roman" pitchFamily="18" charset="0"/>
                </a:rPr>
                <a:t>соңындағы</a:t>
              </a:r>
              <a:r>
                <a:rPr lang="ru-RU" sz="1400" b="1" dirty="0">
                  <a:solidFill>
                    <a:schemeClr val="tx1"/>
                  </a:solidFill>
                  <a:latin typeface="Times New Roman" pitchFamily="18" charset="0"/>
                  <a:cs typeface="Times New Roman" pitchFamily="18" charset="0"/>
                </a:rPr>
                <a:t> </a:t>
              </a:r>
              <a:r>
                <a:rPr lang="ru-RU" sz="1400" b="1" dirty="0" err="1">
                  <a:solidFill>
                    <a:schemeClr val="tx1"/>
                  </a:solidFill>
                  <a:latin typeface="Times New Roman" pitchFamily="18" charset="0"/>
                  <a:cs typeface="Times New Roman" pitchFamily="18" charset="0"/>
                </a:rPr>
                <a:t>жиынтық</a:t>
              </a:r>
              <a:r>
                <a:rPr lang="ru-RU" sz="1400" b="1" dirty="0">
                  <a:solidFill>
                    <a:schemeClr val="tx1"/>
                  </a:solidFill>
                  <a:latin typeface="Times New Roman" pitchFamily="18" charset="0"/>
                  <a:cs typeface="Times New Roman" pitchFamily="18" charset="0"/>
                </a:rPr>
                <a:t> </a:t>
              </a:r>
              <a:r>
                <a:rPr lang="ru-RU" sz="1400" b="1" dirty="0" err="1">
                  <a:solidFill>
                    <a:schemeClr val="tx1"/>
                  </a:solidFill>
                  <a:latin typeface="Times New Roman" pitchFamily="18" charset="0"/>
                  <a:cs typeface="Times New Roman" pitchFamily="18" charset="0"/>
                </a:rPr>
                <a:t>бағалау</a:t>
              </a:r>
              <a:endParaRPr lang="ru-RU" sz="1400" b="1" dirty="0">
                <a:solidFill>
                  <a:schemeClr val="tx1"/>
                </a:solidFill>
                <a:latin typeface="Times New Roman" pitchFamily="18" charset="0"/>
                <a:cs typeface="Times New Roman" pitchFamily="18" charset="0"/>
              </a:endParaRPr>
            </a:p>
            <a:p>
              <a:pPr marL="1588" lvl="0" indent="269875">
                <a:buFont typeface="+mj-lt"/>
                <a:buAutoNum type="arabicPeriod"/>
                <a:tabLst>
                  <a:tab pos="271463" algn="l"/>
                </a:tabLst>
              </a:pPr>
              <a:r>
                <a:rPr lang="ru-RU" sz="1400" dirty="0" err="1" smtClean="0">
                  <a:solidFill>
                    <a:schemeClr val="tx1"/>
                  </a:solidFill>
                  <a:latin typeface="Times New Roman" pitchFamily="18" charset="0"/>
                  <a:cs typeface="Times New Roman" pitchFamily="18" charset="0"/>
                </a:rPr>
                <a:t>Негізгі</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және</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жалпы</a:t>
              </a:r>
              <a:r>
                <a:rPr lang="ru-RU" sz="1400" dirty="0" smtClean="0">
                  <a:solidFill>
                    <a:schemeClr val="tx1"/>
                  </a:solidFill>
                  <a:latin typeface="Times New Roman" pitchFamily="18" charset="0"/>
                  <a:cs typeface="Times New Roman" pitchFamily="18" charset="0"/>
                </a:rPr>
                <a:t> орта </a:t>
              </a:r>
              <a:r>
                <a:rPr lang="ru-RU" sz="1400" dirty="0" err="1" smtClean="0">
                  <a:solidFill>
                    <a:schemeClr val="tx1"/>
                  </a:solidFill>
                  <a:latin typeface="Times New Roman" pitchFamily="18" charset="0"/>
                  <a:cs typeface="Times New Roman" pitchFamily="18" charset="0"/>
                </a:rPr>
                <a:t>мектепті</a:t>
              </a:r>
              <a:r>
                <a:rPr lang="ru-RU" sz="1400" dirty="0" smtClean="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аяқтағанда</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өткізілетін</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қорытынды</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рәсім</a:t>
              </a:r>
              <a:r>
                <a:rPr lang="ru-RU" sz="1400" dirty="0">
                  <a:solidFill>
                    <a:schemeClr val="tx1"/>
                  </a:solidFill>
                  <a:latin typeface="Times New Roman" pitchFamily="18" charset="0"/>
                  <a:cs typeface="Times New Roman" pitchFamily="18" charset="0"/>
                </a:rPr>
                <a:t> </a:t>
              </a:r>
            </a:p>
            <a:p>
              <a:pPr marL="1588" lvl="0" indent="269875">
                <a:buFont typeface="+mj-lt"/>
                <a:buAutoNum type="arabicPeriod"/>
                <a:tabLst>
                  <a:tab pos="271463" algn="l"/>
                </a:tabLst>
              </a:pPr>
              <a:r>
                <a:rPr lang="ru-RU" sz="1400" dirty="0" err="1">
                  <a:solidFill>
                    <a:schemeClr val="tx1"/>
                  </a:solidFill>
                  <a:latin typeface="Times New Roman" pitchFamily="18" charset="0"/>
                  <a:cs typeface="Times New Roman" pitchFamily="18" charset="0"/>
                </a:rPr>
                <a:t>Пән</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бойынша</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күтілген</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нәтижелерге</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сәйкес</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оқу</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бағдарламасының</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оқу</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мақсаттарына</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жеткендігі</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туралы</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шешім</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қабылдау</a:t>
              </a:r>
              <a:r>
                <a:rPr lang="ru-RU" sz="1400" dirty="0">
                  <a:solidFill>
                    <a:schemeClr val="tx1"/>
                  </a:solidFill>
                  <a:latin typeface="Times New Roman" pitchFamily="18" charset="0"/>
                  <a:cs typeface="Times New Roman" pitchFamily="18" charset="0"/>
                </a:rPr>
                <a:t>  </a:t>
              </a:r>
            </a:p>
            <a:p>
              <a:pPr marL="1588" lvl="0" indent="269875">
                <a:buFont typeface="+mj-lt"/>
                <a:buAutoNum type="arabicPeriod"/>
                <a:tabLst>
                  <a:tab pos="271463" algn="l"/>
                </a:tabLst>
              </a:pPr>
              <a:r>
                <a:rPr lang="ru-RU" sz="1400" dirty="0" err="1">
                  <a:solidFill>
                    <a:schemeClr val="tx1"/>
                  </a:solidFill>
                  <a:latin typeface="Times New Roman" pitchFamily="18" charset="0"/>
                  <a:cs typeface="Times New Roman" pitchFamily="18" charset="0"/>
                </a:rPr>
                <a:t>Сыртқы</a:t>
              </a:r>
              <a:r>
                <a:rPr lang="ru-RU" sz="1400" dirty="0">
                  <a:solidFill>
                    <a:schemeClr val="tx1"/>
                  </a:solidFill>
                  <a:latin typeface="Times New Roman" pitchFamily="18" charset="0"/>
                  <a:cs typeface="Times New Roman" pitchFamily="18" charset="0"/>
                </a:rPr>
                <a:t> </a:t>
              </a:r>
              <a:r>
                <a:rPr lang="ru-RU" sz="1400" dirty="0" err="1">
                  <a:solidFill>
                    <a:schemeClr val="tx1"/>
                  </a:solidFill>
                  <a:latin typeface="Times New Roman" pitchFamily="18" charset="0"/>
                  <a:cs typeface="Times New Roman" pitchFamily="18" charset="0"/>
                </a:rPr>
                <a:t>бағалау</a:t>
              </a:r>
              <a:r>
                <a:rPr lang="ru-RU" sz="1400" dirty="0">
                  <a:solidFill>
                    <a:schemeClr val="tx1"/>
                  </a:solidFill>
                  <a:latin typeface="Times New Roman" pitchFamily="18" charset="0"/>
                  <a:cs typeface="Times New Roman" pitchFamily="18" charset="0"/>
                </a:rPr>
                <a:t> </a:t>
              </a:r>
            </a:p>
          </p:txBody>
        </p:sp>
        <p:sp>
          <p:nvSpPr>
            <p:cNvPr id="12" name="Прямоугольник 11"/>
            <p:cNvSpPr/>
            <p:nvPr/>
          </p:nvSpPr>
          <p:spPr>
            <a:xfrm>
              <a:off x="6147385" y="2299655"/>
              <a:ext cx="5171099" cy="1353636"/>
            </a:xfrm>
            <a:prstGeom prst="rect">
              <a:avLst/>
            </a:prstGeom>
            <a:solidFill>
              <a:schemeClr val="bg1"/>
            </a:solidFill>
            <a:ln>
              <a:solidFill>
                <a:schemeClr val="accent1"/>
              </a:solidFill>
            </a:ln>
          </p:spPr>
          <p:style>
            <a:lnRef idx="1">
              <a:schemeClr val="accent3"/>
            </a:lnRef>
            <a:fillRef idx="3">
              <a:schemeClr val="accent3"/>
            </a:fillRef>
            <a:effectRef idx="2">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ru-RU" b="1" dirty="0" err="1" smtClean="0">
                  <a:solidFill>
                    <a:srgbClr val="000000"/>
                  </a:solidFill>
                  <a:latin typeface="Times New Roman" panose="02020603050405020304" pitchFamily="18" charset="0"/>
                  <a:cs typeface="Times New Roman" panose="02020603050405020304" pitchFamily="18" charset="0"/>
                </a:rPr>
                <a:t>Жиынтық</a:t>
              </a:r>
              <a:r>
                <a:rPr lang="ru-RU" b="1" dirty="0" smtClean="0">
                  <a:solidFill>
                    <a:srgbClr val="000000"/>
                  </a:solidFill>
                  <a:latin typeface="Times New Roman" panose="02020603050405020304" pitchFamily="18" charset="0"/>
                  <a:cs typeface="Times New Roman" panose="02020603050405020304" pitchFamily="18" charset="0"/>
                </a:rPr>
                <a:t> </a:t>
              </a:r>
              <a:r>
                <a:rPr lang="ru-RU" b="1" dirty="0" err="1">
                  <a:solidFill>
                    <a:srgbClr val="000000"/>
                  </a:solidFill>
                  <a:latin typeface="Times New Roman" panose="02020603050405020304" pitchFamily="18" charset="0"/>
                  <a:cs typeface="Times New Roman" panose="02020603050405020304" pitchFamily="18" charset="0"/>
                </a:rPr>
                <a:t>бағалау</a:t>
              </a:r>
              <a:r>
                <a:rPr lang="ru-RU" b="1" dirty="0">
                  <a:solidFill>
                    <a:srgbClr val="000000"/>
                  </a:solidFill>
                  <a:latin typeface="Times New Roman" panose="02020603050405020304" pitchFamily="18" charset="0"/>
                  <a:cs typeface="Times New Roman" panose="02020603050405020304" pitchFamily="18" charset="0"/>
                </a:rPr>
                <a:t> – </a:t>
              </a:r>
              <a:r>
                <a:rPr lang="ru-RU" dirty="0" err="1">
                  <a:solidFill>
                    <a:srgbClr val="000000"/>
                  </a:solidFill>
                  <a:latin typeface="Times New Roman" panose="02020603050405020304" pitchFamily="18" charset="0"/>
                  <a:cs typeface="Times New Roman" panose="02020603050405020304" pitchFamily="18" charset="0"/>
                </a:rPr>
                <a:t>белгілі</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бір</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оқу</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кезеңін</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тоқсан</a:t>
              </a:r>
              <a:r>
                <a:rPr lang="ru-RU" dirty="0">
                  <a:solidFill>
                    <a:srgbClr val="000000"/>
                  </a:solidFill>
                  <a:latin typeface="Times New Roman" panose="02020603050405020304" pitchFamily="18" charset="0"/>
                  <a:cs typeface="Times New Roman" panose="02020603050405020304" pitchFamily="18" charset="0"/>
                </a:rPr>
                <a:t>, триместр, </a:t>
              </a:r>
              <a:r>
                <a:rPr lang="ru-RU" dirty="0" err="1">
                  <a:solidFill>
                    <a:srgbClr val="000000"/>
                  </a:solidFill>
                  <a:latin typeface="Times New Roman" panose="02020603050405020304" pitchFamily="18" charset="0"/>
                  <a:cs typeface="Times New Roman" panose="02020603050405020304" pitchFamily="18" charset="0"/>
                </a:rPr>
                <a:t>оқу</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жылы</a:t>
              </a:r>
              <a:r>
                <a:rPr lang="ru-RU" dirty="0">
                  <a:solidFill>
                    <a:srgbClr val="000000"/>
                  </a:solidFill>
                  <a:latin typeface="Times New Roman" panose="02020603050405020304" pitchFamily="18" charset="0"/>
                  <a:cs typeface="Times New Roman" panose="02020603050405020304" pitchFamily="18" charset="0"/>
                </a:rPr>
                <a:t>, орта </a:t>
              </a:r>
              <a:r>
                <a:rPr lang="ru-RU" dirty="0" err="1">
                  <a:solidFill>
                    <a:srgbClr val="000000"/>
                  </a:solidFill>
                  <a:latin typeface="Times New Roman" panose="02020603050405020304" pitchFamily="18" charset="0"/>
                  <a:cs typeface="Times New Roman" panose="02020603050405020304" pitchFamily="18" charset="0"/>
                </a:rPr>
                <a:t>білім</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деңгейі</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сондай-ақ</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оқу</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бағдарламаларындағы</a:t>
              </a:r>
              <a:r>
                <a:rPr lang="ru-RU" dirty="0">
                  <a:solidFill>
                    <a:srgbClr val="000000"/>
                  </a:solidFill>
                  <a:latin typeface="Times New Roman" panose="02020603050405020304" pitchFamily="18" charset="0"/>
                  <a:cs typeface="Times New Roman" panose="02020603050405020304" pitchFamily="18" charset="0"/>
                </a:rPr>
                <a:t> </a:t>
              </a:r>
              <a:r>
                <a:rPr lang="ru-RU" dirty="0" err="1" smtClean="0">
                  <a:solidFill>
                    <a:srgbClr val="000000"/>
                  </a:solidFill>
                  <a:latin typeface="Times New Roman" panose="02020603050405020304" pitchFamily="18" charset="0"/>
                  <a:cs typeface="Times New Roman" panose="02020603050405020304" pitchFamily="18" charset="0"/>
                </a:rPr>
                <a:t>бөлімдер</a:t>
              </a:r>
              <a:r>
                <a:rPr lang="ru-RU" dirty="0" smtClean="0">
                  <a:solidFill>
                    <a:srgbClr val="000000"/>
                  </a:solidFill>
                  <a:latin typeface="Times New Roman" panose="02020603050405020304" pitchFamily="18" charset="0"/>
                  <a:cs typeface="Times New Roman" panose="02020603050405020304" pitchFamily="18" charset="0"/>
                </a:rPr>
                <a:t>/</a:t>
              </a:r>
              <a:r>
                <a:rPr lang="ru-RU" dirty="0" err="1" smtClean="0">
                  <a:solidFill>
                    <a:srgbClr val="000000"/>
                  </a:solidFill>
                  <a:latin typeface="Times New Roman" panose="02020603050405020304" pitchFamily="18" charset="0"/>
                  <a:cs typeface="Times New Roman" panose="02020603050405020304" pitchFamily="18" charset="0"/>
                </a:rPr>
                <a:t>ортақ</a:t>
              </a:r>
              <a:r>
                <a:rPr lang="ru-RU" dirty="0" smtClean="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тақырыптарды</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аяқтаған</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кезде</a:t>
              </a:r>
              <a:r>
                <a:rPr lang="ru-RU" dirty="0">
                  <a:solidFill>
                    <a:srgbClr val="000000"/>
                  </a:solidFill>
                  <a:latin typeface="Times New Roman" panose="02020603050405020304" pitchFamily="18" charset="0"/>
                  <a:cs typeface="Times New Roman" panose="02020603050405020304" pitchFamily="18" charset="0"/>
                </a:rPr>
                <a:t> балл </a:t>
              </a:r>
              <a:r>
                <a:rPr lang="ru-RU" dirty="0" err="1">
                  <a:solidFill>
                    <a:srgbClr val="000000"/>
                  </a:solidFill>
                  <a:latin typeface="Times New Roman" panose="02020603050405020304" pitchFamily="18" charset="0"/>
                  <a:cs typeface="Times New Roman" panose="02020603050405020304" pitchFamily="18" charset="0"/>
                </a:rPr>
                <a:t>және</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баға</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қою</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арқылы</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жүргізілетін</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бағалау</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түрі</a:t>
              </a:r>
              <a:endParaRPr lang="ru-RU" dirty="0">
                <a:solidFill>
                  <a:prstClr val="black"/>
                </a:solidFill>
                <a:latin typeface="Arial Narrow" pitchFamily="34" charset="0"/>
                <a:ea typeface="Calibri"/>
                <a:cs typeface="Times New Roman" pitchFamily="18" charset="0"/>
              </a:endParaRPr>
            </a:p>
          </p:txBody>
        </p:sp>
      </p:grpSp>
      <p:sp>
        <p:nvSpPr>
          <p:cNvPr id="21" name="Номер слайда 20"/>
          <p:cNvSpPr>
            <a:spLocks noGrp="1"/>
          </p:cNvSpPr>
          <p:nvPr>
            <p:ph type="sldNum" sz="quarter" idx="12"/>
          </p:nvPr>
        </p:nvSpPr>
        <p:spPr/>
        <p:txBody>
          <a:bodyPr/>
          <a:lstStyle/>
          <a:p>
            <a:fld id="{CB029386-C4BD-4AA4-B116-9B6182A4672C}" type="slidenum">
              <a:rPr lang="en-US" smtClean="0">
                <a:solidFill>
                  <a:prstClr val="black">
                    <a:tint val="75000"/>
                  </a:prstClr>
                </a:solidFill>
                <a:latin typeface="Arial Narrow" pitchFamily="34" charset="0"/>
              </a:rPr>
              <a:pPr/>
              <a:t>5</a:t>
            </a:fld>
            <a:endParaRPr lang="en-US">
              <a:solidFill>
                <a:prstClr val="black">
                  <a:tint val="75000"/>
                </a:prstClr>
              </a:solidFill>
              <a:latin typeface="Arial Narrow" pitchFamily="34" charset="0"/>
            </a:endParaRPr>
          </a:p>
        </p:txBody>
      </p:sp>
      <p:grpSp>
        <p:nvGrpSpPr>
          <p:cNvPr id="39" name="Группа 38"/>
          <p:cNvGrpSpPr/>
          <p:nvPr/>
        </p:nvGrpSpPr>
        <p:grpSpPr>
          <a:xfrm>
            <a:off x="2469801" y="5636741"/>
            <a:ext cx="3677587" cy="616751"/>
            <a:chOff x="2490081" y="5091591"/>
            <a:chExt cx="3677587" cy="616751"/>
          </a:xfrm>
        </p:grpSpPr>
        <p:cxnSp>
          <p:nvCxnSpPr>
            <p:cNvPr id="24" name="Прямая соединительная линия 23"/>
            <p:cNvCxnSpPr>
              <a:endCxn id="22" idx="1"/>
            </p:cNvCxnSpPr>
            <p:nvPr/>
          </p:nvCxnSpPr>
          <p:spPr>
            <a:xfrm>
              <a:off x="2490081" y="5486401"/>
              <a:ext cx="830168" cy="1331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a:off x="2490081" y="5091591"/>
              <a:ext cx="0" cy="428059"/>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flipH="1">
              <a:off x="6147386" y="5091591"/>
              <a:ext cx="20282" cy="41182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2" name="Скругленный прямоугольник 21"/>
            <p:cNvSpPr/>
            <p:nvPr/>
          </p:nvSpPr>
          <p:spPr>
            <a:xfrm>
              <a:off x="3320249" y="5291091"/>
              <a:ext cx="2068497" cy="417251"/>
            </a:xfrm>
            <a:prstGeom prst="roundRect">
              <a:avLst/>
            </a:prstGeom>
            <a:solidFill>
              <a:schemeClr val="bg1">
                <a:alpha val="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ru-RU" sz="1400" b="1" dirty="0" err="1" smtClean="0">
                  <a:solidFill>
                    <a:srgbClr val="0070C0"/>
                  </a:solidFill>
                  <a:latin typeface="Times New Roman" panose="02020603050405020304" pitchFamily="18" charset="0"/>
                  <a:cs typeface="Times New Roman" panose="02020603050405020304" pitchFamily="18" charset="0"/>
                </a:rPr>
                <a:t>Оқу</a:t>
              </a:r>
              <a:r>
                <a:rPr lang="ru-RU" sz="1400" b="1" dirty="0" smtClean="0">
                  <a:solidFill>
                    <a:srgbClr val="0070C0"/>
                  </a:solidFill>
                  <a:latin typeface="Times New Roman" panose="02020603050405020304" pitchFamily="18" charset="0"/>
                  <a:cs typeface="Times New Roman" panose="02020603050405020304" pitchFamily="18" charset="0"/>
                </a:rPr>
                <a:t> </a:t>
              </a:r>
              <a:r>
                <a:rPr lang="ru-RU" sz="1400" b="1" dirty="0" err="1" smtClean="0">
                  <a:solidFill>
                    <a:srgbClr val="0070C0"/>
                  </a:solidFill>
                  <a:latin typeface="Times New Roman" panose="02020603050405020304" pitchFamily="18" charset="0"/>
                  <a:cs typeface="Times New Roman" panose="02020603050405020304" pitchFamily="18" charset="0"/>
                </a:rPr>
                <a:t>жылы</a:t>
              </a:r>
              <a:r>
                <a:rPr lang="ru-RU" sz="1400" b="1" dirty="0" smtClean="0">
                  <a:solidFill>
                    <a:srgbClr val="0070C0"/>
                  </a:solidFill>
                  <a:latin typeface="Times New Roman" panose="02020603050405020304" pitchFamily="18" charset="0"/>
                  <a:cs typeface="Times New Roman" panose="02020603050405020304" pitchFamily="18" charset="0"/>
                </a:rPr>
                <a:t> </a:t>
              </a:r>
              <a:r>
                <a:rPr lang="ru-RU" sz="1400" b="1" dirty="0" err="1" smtClean="0">
                  <a:solidFill>
                    <a:srgbClr val="0070C0"/>
                  </a:solidFill>
                  <a:latin typeface="Times New Roman" panose="02020603050405020304" pitchFamily="18" charset="0"/>
                  <a:cs typeface="Times New Roman" panose="02020603050405020304" pitchFamily="18" charset="0"/>
                </a:rPr>
                <a:t>бойынша</a:t>
              </a:r>
              <a:r>
                <a:rPr lang="ru-RU" sz="1400" b="1" dirty="0" smtClean="0">
                  <a:solidFill>
                    <a:srgbClr val="0070C0"/>
                  </a:solidFill>
                  <a:latin typeface="Times New Roman" panose="02020603050405020304" pitchFamily="18" charset="0"/>
                  <a:cs typeface="Times New Roman" panose="02020603050405020304" pitchFamily="18" charset="0"/>
                </a:rPr>
                <a:t> </a:t>
              </a:r>
              <a:r>
                <a:rPr lang="ru-RU" sz="1400" b="1" dirty="0" err="1" smtClean="0">
                  <a:solidFill>
                    <a:srgbClr val="0070C0"/>
                  </a:solidFill>
                  <a:latin typeface="Times New Roman" panose="02020603050405020304" pitchFamily="18" charset="0"/>
                  <a:cs typeface="Times New Roman" panose="02020603050405020304" pitchFamily="18" charset="0"/>
                </a:rPr>
                <a:t>қорытынды</a:t>
              </a:r>
              <a:r>
                <a:rPr lang="ru-RU" sz="1400" b="1" dirty="0" smtClean="0">
                  <a:solidFill>
                    <a:srgbClr val="0070C0"/>
                  </a:solidFill>
                  <a:latin typeface="Times New Roman" panose="02020603050405020304" pitchFamily="18" charset="0"/>
                  <a:cs typeface="Times New Roman" panose="02020603050405020304" pitchFamily="18" charset="0"/>
                </a:rPr>
                <a:t> </a:t>
              </a:r>
              <a:r>
                <a:rPr lang="ru-RU" sz="1400" b="1" dirty="0" err="1" smtClean="0">
                  <a:solidFill>
                    <a:srgbClr val="0070C0"/>
                  </a:solidFill>
                  <a:latin typeface="Times New Roman" panose="02020603050405020304" pitchFamily="18" charset="0"/>
                  <a:cs typeface="Times New Roman" panose="02020603050405020304" pitchFamily="18" charset="0"/>
                </a:rPr>
                <a:t>баға</a:t>
              </a:r>
              <a:endParaRPr lang="ru-RU" sz="1400" b="1" dirty="0">
                <a:solidFill>
                  <a:srgbClr val="0070C0"/>
                </a:solidFill>
                <a:latin typeface="Times New Roman" panose="02020603050405020304" pitchFamily="18" charset="0"/>
                <a:cs typeface="Times New Roman" panose="02020603050405020304" pitchFamily="18" charset="0"/>
              </a:endParaRPr>
            </a:p>
          </p:txBody>
        </p:sp>
        <p:cxnSp>
          <p:nvCxnSpPr>
            <p:cNvPr id="33" name="Прямая соединительная линия 32"/>
            <p:cNvCxnSpPr/>
            <p:nvPr/>
          </p:nvCxnSpPr>
          <p:spPr>
            <a:xfrm>
              <a:off x="5394661" y="5496753"/>
              <a:ext cx="773007" cy="665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grpSp>
        <p:nvGrpSpPr>
          <p:cNvPr id="40" name="Группа 39"/>
          <p:cNvGrpSpPr/>
          <p:nvPr/>
        </p:nvGrpSpPr>
        <p:grpSpPr>
          <a:xfrm>
            <a:off x="4592359" y="5663159"/>
            <a:ext cx="5548892" cy="1050563"/>
            <a:chOff x="1983783" y="4657779"/>
            <a:chExt cx="4057245" cy="1050563"/>
          </a:xfrm>
        </p:grpSpPr>
        <p:cxnSp>
          <p:nvCxnSpPr>
            <p:cNvPr id="41" name="Прямая соединительная линия 40"/>
            <p:cNvCxnSpPr>
              <a:endCxn id="44" idx="1"/>
            </p:cNvCxnSpPr>
            <p:nvPr/>
          </p:nvCxnSpPr>
          <p:spPr>
            <a:xfrm>
              <a:off x="1983783" y="5486400"/>
              <a:ext cx="1336466" cy="13317"/>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a:off x="1983783" y="5184538"/>
              <a:ext cx="0" cy="30186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a:xfrm>
              <a:off x="6037029" y="4657779"/>
              <a:ext cx="0" cy="85451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4" name="Скругленный прямоугольник 43"/>
            <p:cNvSpPr/>
            <p:nvPr/>
          </p:nvSpPr>
          <p:spPr>
            <a:xfrm>
              <a:off x="3320249" y="5291091"/>
              <a:ext cx="2068497" cy="417251"/>
            </a:xfrm>
            <a:prstGeom prst="roundRect">
              <a:avLst/>
            </a:prstGeom>
            <a:solidFill>
              <a:schemeClr val="bg1">
                <a:alpha val="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ru-RU" sz="1400" b="1" dirty="0" err="1" smtClean="0">
                  <a:solidFill>
                    <a:srgbClr val="0070C0"/>
                  </a:solidFill>
                  <a:latin typeface="Times New Roman" panose="02020603050405020304" pitchFamily="18" charset="0"/>
                  <a:cs typeface="Times New Roman" panose="02020603050405020304" pitchFamily="18" charset="0"/>
                </a:rPr>
                <a:t>Аттестатқа</a:t>
              </a:r>
              <a:r>
                <a:rPr lang="ru-RU" sz="1400" b="1" dirty="0" smtClean="0">
                  <a:solidFill>
                    <a:srgbClr val="0070C0"/>
                  </a:solidFill>
                  <a:latin typeface="Times New Roman" panose="02020603050405020304" pitchFamily="18" charset="0"/>
                  <a:cs typeface="Times New Roman" panose="02020603050405020304" pitchFamily="18" charset="0"/>
                </a:rPr>
                <a:t> </a:t>
              </a:r>
              <a:r>
                <a:rPr lang="ru-RU" sz="1400" b="1" dirty="0" err="1" smtClean="0">
                  <a:solidFill>
                    <a:srgbClr val="0070C0"/>
                  </a:solidFill>
                  <a:latin typeface="Times New Roman" panose="02020603050405020304" pitchFamily="18" charset="0"/>
                  <a:cs typeface="Times New Roman" panose="02020603050405020304" pitchFamily="18" charset="0"/>
                </a:rPr>
                <a:t>түсетін</a:t>
              </a:r>
              <a:r>
                <a:rPr lang="ru-RU" sz="1400" b="1" dirty="0" smtClean="0">
                  <a:solidFill>
                    <a:srgbClr val="0070C0"/>
                  </a:solidFill>
                  <a:latin typeface="Times New Roman" panose="02020603050405020304" pitchFamily="18" charset="0"/>
                  <a:cs typeface="Times New Roman" panose="02020603050405020304" pitchFamily="18" charset="0"/>
                </a:rPr>
                <a:t> </a:t>
              </a:r>
              <a:r>
                <a:rPr lang="ru-RU" sz="1400" b="1" dirty="0" err="1" smtClean="0">
                  <a:solidFill>
                    <a:srgbClr val="0070C0"/>
                  </a:solidFill>
                  <a:latin typeface="Times New Roman" panose="02020603050405020304" pitchFamily="18" charset="0"/>
                  <a:cs typeface="Times New Roman" panose="02020603050405020304" pitchFamily="18" charset="0"/>
                </a:rPr>
                <a:t>қорытынды</a:t>
              </a:r>
              <a:r>
                <a:rPr lang="ru-RU" sz="1400" b="1" dirty="0" smtClean="0">
                  <a:solidFill>
                    <a:srgbClr val="0070C0"/>
                  </a:solidFill>
                  <a:latin typeface="Times New Roman" panose="02020603050405020304" pitchFamily="18" charset="0"/>
                  <a:cs typeface="Times New Roman" panose="02020603050405020304" pitchFamily="18" charset="0"/>
                </a:rPr>
                <a:t> </a:t>
              </a:r>
              <a:r>
                <a:rPr lang="ru-RU" sz="1400" b="1" dirty="0" err="1" smtClean="0">
                  <a:solidFill>
                    <a:srgbClr val="0070C0"/>
                  </a:solidFill>
                  <a:latin typeface="Times New Roman" panose="02020603050405020304" pitchFamily="18" charset="0"/>
                  <a:cs typeface="Times New Roman" panose="02020603050405020304" pitchFamily="18" charset="0"/>
                </a:rPr>
                <a:t>баға</a:t>
              </a:r>
              <a:endParaRPr lang="ru-RU" sz="1400" b="1" dirty="0">
                <a:solidFill>
                  <a:srgbClr val="0070C0"/>
                </a:solidFill>
                <a:latin typeface="Times New Roman" panose="02020603050405020304" pitchFamily="18" charset="0"/>
                <a:cs typeface="Times New Roman" panose="02020603050405020304" pitchFamily="18" charset="0"/>
              </a:endParaRPr>
            </a:p>
          </p:txBody>
        </p:sp>
        <p:cxnSp>
          <p:nvCxnSpPr>
            <p:cNvPr id="45" name="Прямая соединительная линия 44"/>
            <p:cNvCxnSpPr/>
            <p:nvPr/>
          </p:nvCxnSpPr>
          <p:spPr>
            <a:xfrm>
              <a:off x="5394661" y="5496753"/>
              <a:ext cx="646367" cy="1553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38720929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48792" y="223520"/>
            <a:ext cx="9144000" cy="371259"/>
          </a:xfrm>
        </p:spPr>
        <p:txBody>
          <a:bodyPr>
            <a:noAutofit/>
          </a:bodyPr>
          <a:lstStyle/>
          <a:p>
            <a:r>
              <a:rPr lang="ru-RU" sz="4000" b="1" dirty="0">
                <a:solidFill>
                  <a:schemeClr val="accent5">
                    <a:lumMod val="75000"/>
                  </a:schemeClr>
                </a:solidFill>
                <a:latin typeface="Arial Narrow" pitchFamily="34" charset="0"/>
              </a:rPr>
              <a:t/>
            </a:r>
            <a:br>
              <a:rPr lang="ru-RU" sz="4000" b="1" dirty="0">
                <a:solidFill>
                  <a:schemeClr val="accent5">
                    <a:lumMod val="75000"/>
                  </a:schemeClr>
                </a:solidFill>
                <a:latin typeface="Arial Narrow" pitchFamily="34" charset="0"/>
              </a:rPr>
            </a:br>
            <a:r>
              <a:rPr lang="ru-RU" sz="1600" b="1" dirty="0">
                <a:solidFill>
                  <a:schemeClr val="accent5">
                    <a:lumMod val="50000"/>
                  </a:schemeClr>
                </a:solidFill>
                <a:latin typeface="Times New Roman" panose="02020603050405020304" pitchFamily="18" charset="0"/>
                <a:cs typeface="Times New Roman" panose="02020603050405020304" pitchFamily="18" charset="0"/>
              </a:rPr>
              <a:t>МОДЕРАЦИЯ</a:t>
            </a:r>
          </a:p>
        </p:txBody>
      </p:sp>
      <p:pic>
        <p:nvPicPr>
          <p:cNvPr id="4" name="Рисунок 3"/>
          <p:cNvPicPr>
            <a:picLocks noChangeAspect="1"/>
          </p:cNvPicPr>
          <p:nvPr/>
        </p:nvPicPr>
        <p:blipFill>
          <a:blip r:embed="rId2"/>
          <a:stretch>
            <a:fillRect/>
          </a:stretch>
        </p:blipFill>
        <p:spPr>
          <a:xfrm>
            <a:off x="1056639" y="857756"/>
            <a:ext cx="4015105" cy="5617973"/>
          </a:xfrm>
          <a:prstGeom prst="rect">
            <a:avLst/>
          </a:prstGeom>
        </p:spPr>
      </p:pic>
      <p:pic>
        <p:nvPicPr>
          <p:cNvPr id="5" name="Рисунок 4"/>
          <p:cNvPicPr>
            <a:picLocks noChangeAspect="1"/>
          </p:cNvPicPr>
          <p:nvPr/>
        </p:nvPicPr>
        <p:blipFill>
          <a:blip r:embed="rId3"/>
          <a:stretch>
            <a:fillRect/>
          </a:stretch>
        </p:blipFill>
        <p:spPr>
          <a:xfrm>
            <a:off x="6598270" y="1228818"/>
            <a:ext cx="4211969" cy="5075962"/>
          </a:xfrm>
          <a:prstGeom prst="rect">
            <a:avLst/>
          </a:prstGeom>
        </p:spPr>
      </p:pic>
    </p:spTree>
    <p:extLst>
      <p:ext uri="{BB962C8B-B14F-4D97-AF65-F5344CB8AC3E}">
        <p14:creationId xmlns:p14="http://schemas.microsoft.com/office/powerpoint/2010/main" xmlns="" val="21994050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08152" y="589280"/>
            <a:ext cx="9144000" cy="371259"/>
          </a:xfrm>
        </p:spPr>
        <p:txBody>
          <a:bodyPr>
            <a:noAutofit/>
          </a:bodyPr>
          <a:lstStyle/>
          <a:p>
            <a:r>
              <a:rPr lang="ru-RU" sz="4000" b="1" dirty="0">
                <a:solidFill>
                  <a:schemeClr val="accent5">
                    <a:lumMod val="75000"/>
                  </a:schemeClr>
                </a:solidFill>
                <a:latin typeface="Arial Narrow" pitchFamily="34" charset="0"/>
              </a:rPr>
              <a:t/>
            </a:r>
            <a:br>
              <a:rPr lang="ru-RU" sz="4000" b="1" dirty="0">
                <a:solidFill>
                  <a:schemeClr val="accent5">
                    <a:lumMod val="75000"/>
                  </a:schemeClr>
                </a:solidFill>
                <a:latin typeface="Arial Narrow" pitchFamily="34" charset="0"/>
              </a:rPr>
            </a:br>
            <a:r>
              <a:rPr lang="ru-RU" sz="4000" b="1" dirty="0" smtClean="0">
                <a:solidFill>
                  <a:schemeClr val="accent5">
                    <a:lumMod val="75000"/>
                  </a:schemeClr>
                </a:solidFill>
                <a:latin typeface="Arial Narrow" pitchFamily="34" charset="0"/>
              </a:rPr>
              <a:t>Балл </a:t>
            </a:r>
            <a:r>
              <a:rPr lang="kk-KZ" sz="4000" b="1" dirty="0" smtClean="0">
                <a:solidFill>
                  <a:schemeClr val="accent5">
                    <a:lumMod val="75000"/>
                  </a:schemeClr>
                </a:solidFill>
                <a:latin typeface="Arial Narrow" pitchFamily="34" charset="0"/>
              </a:rPr>
              <a:t>қою схемасы  </a:t>
            </a:r>
            <a:br>
              <a:rPr lang="kk-KZ" sz="4000" b="1" dirty="0" smtClean="0">
                <a:solidFill>
                  <a:schemeClr val="accent5">
                    <a:lumMod val="75000"/>
                  </a:schemeClr>
                </a:solidFill>
                <a:latin typeface="Arial Narrow" pitchFamily="34" charset="0"/>
              </a:rPr>
            </a:br>
            <a:r>
              <a:rPr lang="kk-KZ" sz="1600" b="1" dirty="0" smtClean="0">
                <a:solidFill>
                  <a:schemeClr val="accent5">
                    <a:lumMod val="75000"/>
                  </a:schemeClr>
                </a:solidFill>
                <a:latin typeface="Times New Roman" panose="02020603050405020304" pitchFamily="18" charset="0"/>
                <a:cs typeface="Times New Roman" panose="02020603050405020304" pitchFamily="18" charset="0"/>
              </a:rPr>
              <a:t>Ғылымға </a:t>
            </a:r>
            <a:r>
              <a:rPr lang="ru-RU" sz="1600" b="1" dirty="0" err="1" smtClean="0">
                <a:solidFill>
                  <a:schemeClr val="accent5">
                    <a:lumMod val="50000"/>
                  </a:schemeClr>
                </a:solidFill>
                <a:latin typeface="Times New Roman" panose="02020603050405020304" pitchFamily="18" charset="0"/>
                <a:cs typeface="Times New Roman" panose="02020603050405020304" pitchFamily="18" charset="0"/>
              </a:rPr>
              <a:t>кіріспе</a:t>
            </a:r>
            <a:endParaRPr lang="ru-RU" sz="1600" b="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888682" y="1134427"/>
            <a:ext cx="5172075" cy="5076825"/>
          </a:xfrm>
          <a:prstGeom prst="rect">
            <a:avLst/>
          </a:prstGeom>
        </p:spPr>
      </p:pic>
      <p:pic>
        <p:nvPicPr>
          <p:cNvPr id="4" name="Рисунок 3"/>
          <p:cNvPicPr>
            <a:picLocks noChangeAspect="1"/>
          </p:cNvPicPr>
          <p:nvPr/>
        </p:nvPicPr>
        <p:blipFill>
          <a:blip r:embed="rId3"/>
          <a:stretch>
            <a:fillRect/>
          </a:stretch>
        </p:blipFill>
        <p:spPr>
          <a:xfrm>
            <a:off x="7477759" y="1190524"/>
            <a:ext cx="4290695" cy="5214721"/>
          </a:xfrm>
          <a:prstGeom prst="rect">
            <a:avLst/>
          </a:prstGeom>
        </p:spPr>
      </p:pic>
    </p:spTree>
    <p:extLst>
      <p:ext uri="{BB962C8B-B14F-4D97-AF65-F5344CB8AC3E}">
        <p14:creationId xmlns:p14="http://schemas.microsoft.com/office/powerpoint/2010/main" xmlns="" val="33993922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48792" y="223520"/>
            <a:ext cx="9144000" cy="371259"/>
          </a:xfrm>
        </p:spPr>
        <p:txBody>
          <a:bodyPr>
            <a:noAutofit/>
          </a:bodyPr>
          <a:lstStyle/>
          <a:p>
            <a:r>
              <a:rPr lang="ru-RU" sz="4000" b="1" dirty="0">
                <a:solidFill>
                  <a:schemeClr val="accent5">
                    <a:lumMod val="75000"/>
                  </a:schemeClr>
                </a:solidFill>
                <a:latin typeface="Arial Narrow" pitchFamily="34" charset="0"/>
              </a:rPr>
              <a:t/>
            </a:r>
            <a:br>
              <a:rPr lang="ru-RU" sz="4000" b="1" dirty="0">
                <a:solidFill>
                  <a:schemeClr val="accent5">
                    <a:lumMod val="75000"/>
                  </a:schemeClr>
                </a:solidFill>
                <a:latin typeface="Arial Narrow" pitchFamily="34" charset="0"/>
              </a:rPr>
            </a:br>
            <a:r>
              <a:rPr lang="kk-KZ" sz="1600" b="1" dirty="0" smtClean="0">
                <a:solidFill>
                  <a:schemeClr val="accent5">
                    <a:lumMod val="50000"/>
                  </a:schemeClr>
                </a:solidFill>
                <a:latin typeface="Times New Roman" panose="02020603050405020304" pitchFamily="18" charset="0"/>
                <a:cs typeface="Times New Roman" panose="02020603050405020304" pitchFamily="18" charset="0"/>
              </a:rPr>
              <a:t>Қазақ тілі</a:t>
            </a:r>
            <a:endParaRPr lang="ru-RU" sz="1600" b="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467360" y="306086"/>
            <a:ext cx="4648517" cy="6031246"/>
          </a:xfrm>
          <a:prstGeom prst="rect">
            <a:avLst/>
          </a:prstGeom>
        </p:spPr>
      </p:pic>
      <p:pic>
        <p:nvPicPr>
          <p:cNvPr id="4" name="Рисунок 3"/>
          <p:cNvPicPr>
            <a:picLocks noChangeAspect="1"/>
          </p:cNvPicPr>
          <p:nvPr/>
        </p:nvPicPr>
        <p:blipFill>
          <a:blip r:embed="rId3"/>
          <a:stretch>
            <a:fillRect/>
          </a:stretch>
        </p:blipFill>
        <p:spPr>
          <a:xfrm>
            <a:off x="7130981" y="306086"/>
            <a:ext cx="4043243" cy="5948680"/>
          </a:xfrm>
          <a:prstGeom prst="rect">
            <a:avLst/>
          </a:prstGeom>
        </p:spPr>
      </p:pic>
    </p:spTree>
    <p:extLst>
      <p:ext uri="{BB962C8B-B14F-4D97-AF65-F5344CB8AC3E}">
        <p14:creationId xmlns:p14="http://schemas.microsoft.com/office/powerpoint/2010/main" xmlns="" val="34958758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1200" y="274638"/>
            <a:ext cx="8229600" cy="790316"/>
          </a:xfrm>
        </p:spPr>
        <p:txBody>
          <a:bodyPr>
            <a:normAutofit/>
          </a:bodyPr>
          <a:lstStyle/>
          <a:p>
            <a:r>
              <a:rPr lang="ru-RU" sz="4000" b="1" dirty="0">
                <a:solidFill>
                  <a:schemeClr val="accent5">
                    <a:lumMod val="50000"/>
                  </a:schemeClr>
                </a:solidFill>
                <a:latin typeface="Arial Narrow" pitchFamily="34" charset="0"/>
              </a:rPr>
              <a:t>МОДЕРАЦИЯ </a:t>
            </a:r>
          </a:p>
        </p:txBody>
      </p:sp>
      <p:sp>
        <p:nvSpPr>
          <p:cNvPr id="3" name="Объект 2"/>
          <p:cNvSpPr>
            <a:spLocks noGrp="1"/>
          </p:cNvSpPr>
          <p:nvPr>
            <p:ph sz="quarter" idx="1"/>
          </p:nvPr>
        </p:nvSpPr>
        <p:spPr>
          <a:xfrm>
            <a:off x="1919536" y="1484785"/>
            <a:ext cx="8229600" cy="4525963"/>
          </a:xfrm>
        </p:spPr>
        <p:txBody>
          <a:bodyPr>
            <a:normAutofit/>
          </a:bodyPr>
          <a:lstStyle/>
          <a:p>
            <a:pPr marL="0" indent="0">
              <a:buNone/>
            </a:pPr>
            <a:r>
              <a:rPr lang="ru-RU" sz="3200" b="1" dirty="0" err="1">
                <a:latin typeface="Times New Roman" panose="02020603050405020304" pitchFamily="18" charset="0"/>
                <a:cs typeface="Times New Roman" panose="02020603050405020304" pitchFamily="18" charset="0"/>
              </a:rPr>
              <a:t>Тапсырма</a:t>
            </a:r>
            <a:r>
              <a:rPr lang="ru-RU" sz="3200" b="1" dirty="0">
                <a:latin typeface="Times New Roman" panose="02020603050405020304" pitchFamily="18" charset="0"/>
                <a:cs typeface="Times New Roman" panose="02020603050405020304" pitchFamily="18" charset="0"/>
              </a:rPr>
              <a:t>: </a:t>
            </a:r>
          </a:p>
          <a:p>
            <a:pPr marL="0" indent="0">
              <a:buNone/>
            </a:pPr>
            <a:endParaRPr lang="ru-RU" sz="3200" b="1" dirty="0">
              <a:latin typeface="Arial Narrow" pitchFamily="34" charset="0"/>
            </a:endParaRPr>
          </a:p>
          <a:p>
            <a:r>
              <a:rPr lang="ru-RU" sz="3200" dirty="0" err="1">
                <a:latin typeface="Times New Roman" panose="02020603050405020304" pitchFamily="18" charset="0"/>
                <a:cs typeface="Times New Roman" panose="02020603050405020304" pitchFamily="18" charset="0"/>
              </a:rPr>
              <a:t>Қойылған</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балды</a:t>
            </a:r>
            <a:r>
              <a:rPr lang="ru-RU" sz="3200" dirty="0">
                <a:latin typeface="Times New Roman" panose="02020603050405020304" pitchFamily="18" charset="0"/>
                <a:cs typeface="Times New Roman" panose="02020603050405020304" pitchFamily="18" charset="0"/>
              </a:rPr>
              <a:t> балл </a:t>
            </a:r>
            <a:r>
              <a:rPr lang="ru-RU" sz="3200" dirty="0" err="1">
                <a:latin typeface="Times New Roman" panose="02020603050405020304" pitchFamily="18" charset="0"/>
                <a:cs typeface="Times New Roman" panose="02020603050405020304" pitchFamily="18" charset="0"/>
              </a:rPr>
              <a:t>қою</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кестесімен</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салыстырыңыз</a:t>
            </a:r>
            <a:r>
              <a:rPr lang="ru-RU" sz="3200" dirty="0">
                <a:latin typeface="Times New Roman" panose="02020603050405020304" pitchFamily="18" charset="0"/>
                <a:cs typeface="Times New Roman" panose="02020603050405020304" pitchFamily="18" charset="0"/>
              </a:rPr>
              <a:t>.</a:t>
            </a:r>
          </a:p>
          <a:p>
            <a:r>
              <a:rPr lang="ru-RU" sz="3200" dirty="0" err="1">
                <a:latin typeface="Times New Roman" panose="02020603050405020304" pitchFamily="18" charset="0"/>
                <a:cs typeface="Times New Roman" panose="02020603050405020304" pitchFamily="18" charset="0"/>
              </a:rPr>
              <a:t>Нәтижесін</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жұпта</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талқылаңыз</a:t>
            </a:r>
            <a:r>
              <a:rPr lang="ru-RU" sz="3200" dirty="0">
                <a:latin typeface="Times New Roman" panose="02020603050405020304" pitchFamily="18" charset="0"/>
                <a:cs typeface="Times New Roman" panose="02020603050405020304" pitchFamily="18" charset="0"/>
              </a:rPr>
              <a:t>.</a:t>
            </a:r>
          </a:p>
          <a:p>
            <a:r>
              <a:rPr lang="ru-RU" sz="3200" dirty="0" err="1" smtClean="0">
                <a:latin typeface="Times New Roman" panose="02020603050405020304" pitchFamily="18" charset="0"/>
                <a:cs typeface="Times New Roman" panose="02020603050405020304" pitchFamily="18" charset="0"/>
              </a:rPr>
              <a:t>Нәтижелерге</a:t>
            </a:r>
            <a:r>
              <a:rPr lang="ru-RU" sz="3200" dirty="0" smtClean="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қажетті</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өзгерістерді</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енгізіңіз</a:t>
            </a:r>
            <a:r>
              <a:rPr lang="ru-RU" sz="3200" dirty="0">
                <a:latin typeface="Times New Roman" panose="02020603050405020304" pitchFamily="18" charset="0"/>
                <a:cs typeface="Times New Roman" panose="02020603050405020304" pitchFamily="18" charset="0"/>
              </a:rPr>
              <a:t>.</a:t>
            </a:r>
          </a:p>
          <a:p>
            <a:endParaRPr lang="ru-RU" sz="3200" dirty="0"/>
          </a:p>
        </p:txBody>
      </p:sp>
    </p:spTree>
    <p:extLst>
      <p:ext uri="{BB962C8B-B14F-4D97-AF65-F5344CB8AC3E}">
        <p14:creationId xmlns:p14="http://schemas.microsoft.com/office/powerpoint/2010/main" xmlns="" val="428910171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65915" y="235209"/>
            <a:ext cx="5915025" cy="615602"/>
          </a:xfrm>
        </p:spPr>
        <p:txBody>
          <a:bodyPr>
            <a:noAutofit/>
          </a:bodyPr>
          <a:lstStyle/>
          <a:p>
            <a:pPr algn="ctr"/>
            <a:r>
              <a:rPr lang="ru-RU" sz="4400" dirty="0">
                <a:latin typeface="Times New Roman" panose="02020603050405020304" pitchFamily="18" charset="0"/>
                <a:cs typeface="Times New Roman" panose="02020603050405020304" pitchFamily="18" charset="0"/>
              </a:rPr>
              <a:t>ПОРТФОЛИО</a:t>
            </a:r>
            <a:endParaRPr lang="en-US" sz="44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656546" y="1036320"/>
            <a:ext cx="7590471" cy="4747255"/>
          </a:xfrm>
        </p:spPr>
        <p:txBody>
          <a:bodyPr>
            <a:normAutofit/>
          </a:bodyPr>
          <a:lstStyle/>
          <a:p>
            <a:r>
              <a:rPr lang="ru-RU" sz="4800" dirty="0">
                <a:latin typeface="Times New Roman" panose="02020603050405020304" pitchFamily="18" charset="0"/>
                <a:cs typeface="Times New Roman" panose="02020603050405020304" pitchFamily="18" charset="0"/>
              </a:rPr>
              <a:t>Портфолио – </a:t>
            </a:r>
            <a:r>
              <a:rPr lang="ru-RU" sz="4800" dirty="0" err="1">
                <a:latin typeface="Times New Roman" panose="02020603050405020304" pitchFamily="18" charset="0"/>
                <a:cs typeface="Times New Roman" panose="02020603050405020304" pitchFamily="18" charset="0"/>
              </a:rPr>
              <a:t>бұл</a:t>
            </a:r>
            <a:r>
              <a:rPr lang="ru-RU" sz="4800" dirty="0">
                <a:latin typeface="Times New Roman" panose="02020603050405020304" pitchFamily="18" charset="0"/>
                <a:cs typeface="Times New Roman" panose="02020603050405020304" pitchFamily="18" charset="0"/>
              </a:rPr>
              <a:t> ….</a:t>
            </a:r>
          </a:p>
          <a:p>
            <a:pPr marL="571500" indent="-571500">
              <a:buFont typeface="Wingdings" panose="05000000000000000000" pitchFamily="2" charset="2"/>
              <a:buChar char="Ø"/>
            </a:pPr>
            <a:r>
              <a:rPr lang="ru-RU" sz="4800" dirty="0" err="1" smtClean="0">
                <a:latin typeface="Times New Roman" panose="02020603050405020304" pitchFamily="18" charset="0"/>
                <a:cs typeface="Times New Roman" panose="02020603050405020304" pitchFamily="18" charset="0"/>
              </a:rPr>
              <a:t>Оқушы</a:t>
            </a:r>
            <a:r>
              <a:rPr lang="ru-RU" sz="4800" dirty="0" smtClean="0">
                <a:latin typeface="Times New Roman" panose="02020603050405020304" pitchFamily="18" charset="0"/>
                <a:cs typeface="Times New Roman" panose="02020603050405020304" pitchFamily="18" charset="0"/>
              </a:rPr>
              <a:t>  </a:t>
            </a:r>
            <a:r>
              <a:rPr lang="ru-RU" sz="4800" dirty="0" err="1" smtClean="0">
                <a:latin typeface="Times New Roman" panose="02020603050405020304" pitchFamily="18" charset="0"/>
                <a:cs typeface="Times New Roman" panose="02020603050405020304" pitchFamily="18" charset="0"/>
              </a:rPr>
              <a:t>портфолиосы</a:t>
            </a:r>
            <a:endParaRPr lang="ru-RU" sz="4800" dirty="0">
              <a:latin typeface="Times New Roman" panose="02020603050405020304" pitchFamily="18" charset="0"/>
              <a:cs typeface="Times New Roman" panose="02020603050405020304" pitchFamily="18" charset="0"/>
            </a:endParaRPr>
          </a:p>
          <a:p>
            <a:r>
              <a:rPr lang="ru-RU" sz="4800" dirty="0" err="1">
                <a:latin typeface="Times New Roman" panose="02020603050405020304" pitchFamily="18" charset="0"/>
                <a:cs typeface="Times New Roman" panose="02020603050405020304" pitchFamily="18" charset="0"/>
              </a:rPr>
              <a:t>Жұпта</a:t>
            </a:r>
            <a:r>
              <a:rPr lang="ru-RU" sz="4800" dirty="0">
                <a:latin typeface="Times New Roman" panose="02020603050405020304" pitchFamily="18" charset="0"/>
                <a:cs typeface="Times New Roman" panose="02020603050405020304" pitchFamily="18" charset="0"/>
              </a:rPr>
              <a:t> </a:t>
            </a:r>
            <a:r>
              <a:rPr lang="ru-RU" sz="4800" dirty="0" err="1">
                <a:latin typeface="Times New Roman" panose="02020603050405020304" pitchFamily="18" charset="0"/>
                <a:cs typeface="Times New Roman" panose="02020603050405020304" pitchFamily="18" charset="0"/>
              </a:rPr>
              <a:t>талқылау</a:t>
            </a:r>
            <a:endParaRPr lang="ru-RU" sz="4800" dirty="0">
              <a:latin typeface="Times New Roman" panose="02020603050405020304" pitchFamily="18" charset="0"/>
              <a:cs typeface="Times New Roman" panose="02020603050405020304" pitchFamily="18" charset="0"/>
            </a:endParaRPr>
          </a:p>
        </p:txBody>
      </p:sp>
      <p:sp>
        <p:nvSpPr>
          <p:cNvPr id="6" name="Номер слайда 5"/>
          <p:cNvSpPr>
            <a:spLocks noGrp="1"/>
          </p:cNvSpPr>
          <p:nvPr>
            <p:ph type="sldNum" sz="quarter" idx="12"/>
          </p:nvPr>
        </p:nvSpPr>
        <p:spPr/>
        <p:txBody>
          <a:bodyPr/>
          <a:lstStyle/>
          <a:p>
            <a:fld id="{FBF750E4-7867-45A6-94BB-B30865F9216B}" type="slidenum">
              <a:rPr lang="ru-RU" smtClean="0">
                <a:solidFill>
                  <a:srgbClr val="E7BC29">
                    <a:shade val="75000"/>
                  </a:srgbClr>
                </a:solidFill>
              </a:rPr>
              <a:pPr/>
              <a:t>54</a:t>
            </a:fld>
            <a:endParaRPr lang="ru-RU">
              <a:solidFill>
                <a:srgbClr val="E7BC29">
                  <a:shade val="75000"/>
                </a:srgbClr>
              </a:solidFill>
            </a:endParaRPr>
          </a:p>
        </p:txBody>
      </p:sp>
      <p:pic>
        <p:nvPicPr>
          <p:cNvPr id="1028" name="Picture 4" descr="Картинки по запросу discuss"/>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356850" y="1462810"/>
            <a:ext cx="2557463" cy="163105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649431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2650" y="288926"/>
            <a:ext cx="7886700" cy="789865"/>
          </a:xfrm>
        </p:spPr>
        <p:txBody>
          <a:bodyPr/>
          <a:lstStyle/>
          <a:p>
            <a:pPr algn="ctr"/>
            <a:r>
              <a:rPr lang="ru-RU" b="1" dirty="0" err="1" smtClean="0">
                <a:latin typeface="Arial Narrow" pitchFamily="34" charset="0"/>
              </a:rPr>
              <a:t>Оқушы</a:t>
            </a:r>
            <a:r>
              <a:rPr lang="ru-RU" b="1" dirty="0" smtClean="0">
                <a:latin typeface="Arial Narrow" pitchFamily="34" charset="0"/>
              </a:rPr>
              <a:t> </a:t>
            </a:r>
            <a:r>
              <a:rPr lang="ru-RU" b="1" dirty="0" err="1" smtClean="0">
                <a:latin typeface="Arial Narrow" pitchFamily="34" charset="0"/>
              </a:rPr>
              <a:t>портфолиосы</a:t>
            </a:r>
            <a:endParaRPr lang="ru-RU" b="1" dirty="0">
              <a:latin typeface="Arial Narrow" pitchFamily="34" charset="0"/>
            </a:endParaRPr>
          </a:p>
        </p:txBody>
      </p:sp>
      <p:sp>
        <p:nvSpPr>
          <p:cNvPr id="3" name="Объект 2"/>
          <p:cNvSpPr>
            <a:spLocks noGrp="1"/>
          </p:cNvSpPr>
          <p:nvPr>
            <p:ph sz="half" idx="1"/>
          </p:nvPr>
        </p:nvSpPr>
        <p:spPr>
          <a:xfrm>
            <a:off x="1967715" y="1415595"/>
            <a:ext cx="4272301" cy="1553636"/>
          </a:xfrm>
        </p:spPr>
        <p:style>
          <a:lnRef idx="2">
            <a:schemeClr val="accent1"/>
          </a:lnRef>
          <a:fillRef idx="1">
            <a:schemeClr val="lt1"/>
          </a:fillRef>
          <a:effectRef idx="0">
            <a:schemeClr val="accent1"/>
          </a:effectRef>
          <a:fontRef idx="minor">
            <a:schemeClr val="dk1"/>
          </a:fontRef>
        </p:style>
        <p:txBody>
          <a:bodyPr>
            <a:noAutofit/>
          </a:bodyPr>
          <a:lstStyle/>
          <a:p>
            <a:pPr marL="0" indent="0" algn="ctr">
              <a:lnSpc>
                <a:spcPct val="110000"/>
              </a:lnSpc>
              <a:spcBef>
                <a:spcPts val="0"/>
              </a:spcBef>
              <a:buNone/>
            </a:pPr>
            <a:r>
              <a:rPr lang="kk-KZ" sz="2000" dirty="0"/>
              <a:t>Пән бойынша оқу жылына білім алушының оқу жетістігінің жеке және жинақталған бағаларын тіркейтін тәсіл</a:t>
            </a:r>
            <a:r>
              <a:rPr lang="ru-RU" sz="2000" dirty="0">
                <a:latin typeface="Arial Narrow" panose="020B0606020202030204" pitchFamily="34" charset="0"/>
              </a:rPr>
              <a:t>.</a:t>
            </a:r>
          </a:p>
        </p:txBody>
      </p:sp>
      <p:sp>
        <p:nvSpPr>
          <p:cNvPr id="4" name="Объект 3"/>
          <p:cNvSpPr>
            <a:spLocks noGrp="1"/>
          </p:cNvSpPr>
          <p:nvPr>
            <p:ph sz="half" idx="2"/>
          </p:nvPr>
        </p:nvSpPr>
        <p:spPr>
          <a:xfrm>
            <a:off x="6744074" y="1240700"/>
            <a:ext cx="3683285" cy="4351338"/>
          </a:xfrm>
        </p:spPr>
        <p:txBody>
          <a:bodyPr>
            <a:noAutofit/>
          </a:bodyPr>
          <a:lstStyle/>
          <a:p>
            <a:pPr marL="0" indent="0" algn="just">
              <a:lnSpc>
                <a:spcPct val="120000"/>
              </a:lnSpc>
              <a:spcBef>
                <a:spcPts val="0"/>
              </a:spcBef>
              <a:buNone/>
              <a:tabLst>
                <a:tab pos="270510" algn="l"/>
                <a:tab pos="630555" algn="l"/>
              </a:tabLst>
            </a:pPr>
            <a:r>
              <a:rPr lang="ru-RU" sz="1800" b="1" dirty="0" err="1">
                <a:latin typeface="Arial Narrow" panose="020B0606020202030204" pitchFamily="34" charset="0"/>
                <a:ea typeface="Times New Roman" panose="02020603050405020304" pitchFamily="18" charset="0"/>
                <a:cs typeface="Times New Roman" panose="02020603050405020304" pitchFamily="18" charset="0"/>
              </a:rPr>
              <a:t>Ұсынылатын</a:t>
            </a:r>
            <a:r>
              <a:rPr lang="ru-RU" sz="1800" b="1" dirty="0">
                <a:latin typeface="Arial Narrow" panose="020B0606020202030204" pitchFamily="34" charset="0"/>
                <a:ea typeface="Times New Roman" panose="02020603050405020304" pitchFamily="18" charset="0"/>
                <a:cs typeface="Times New Roman" panose="02020603050405020304" pitchFamily="18" charset="0"/>
              </a:rPr>
              <a:t> </a:t>
            </a:r>
            <a:r>
              <a:rPr lang="ru-RU" sz="1800" b="1" dirty="0" err="1">
                <a:latin typeface="Arial Narrow" panose="020B0606020202030204" pitchFamily="34" charset="0"/>
                <a:ea typeface="Times New Roman" panose="02020603050405020304" pitchFamily="18" charset="0"/>
                <a:cs typeface="Times New Roman" panose="02020603050405020304" pitchFamily="18" charset="0"/>
              </a:rPr>
              <a:t>құрылым</a:t>
            </a:r>
            <a:r>
              <a:rPr lang="ru-RU" sz="1800" b="1" dirty="0">
                <a:latin typeface="Arial Narrow" panose="020B0606020202030204" pitchFamily="34" charset="0"/>
                <a:ea typeface="Times New Roman" panose="02020603050405020304" pitchFamily="18" charset="0"/>
                <a:cs typeface="Times New Roman" panose="02020603050405020304" pitchFamily="18" charset="0"/>
              </a:rPr>
              <a:t> </a:t>
            </a:r>
          </a:p>
          <a:p>
            <a:pPr>
              <a:lnSpc>
                <a:spcPct val="120000"/>
              </a:lnSpc>
              <a:spcBef>
                <a:spcPts val="0"/>
              </a:spcBef>
            </a:pPr>
            <a:r>
              <a:rPr lang="ru-RU" sz="1800" dirty="0">
                <a:latin typeface="Arial Narrow" panose="020B0606020202030204" pitchFamily="34" charset="0"/>
              </a:rPr>
              <a:t>титул </a:t>
            </a:r>
            <a:r>
              <a:rPr lang="ru-RU" sz="1800" dirty="0" err="1">
                <a:latin typeface="Arial Narrow" panose="020B0606020202030204" pitchFamily="34" charset="0"/>
              </a:rPr>
              <a:t>беті</a:t>
            </a:r>
            <a:endParaRPr lang="ru-RU" sz="1800" dirty="0">
              <a:latin typeface="Arial Narrow" panose="020B0606020202030204" pitchFamily="34" charset="0"/>
            </a:endParaRPr>
          </a:p>
          <a:p>
            <a:pPr>
              <a:lnSpc>
                <a:spcPct val="120000"/>
              </a:lnSpc>
              <a:spcBef>
                <a:spcPts val="0"/>
              </a:spcBef>
            </a:pPr>
            <a:r>
              <a:rPr lang="ru-RU" sz="1800" dirty="0" err="1">
                <a:latin typeface="Arial Narrow" panose="020B0606020202030204" pitchFamily="34" charset="0"/>
              </a:rPr>
              <a:t>пән</a:t>
            </a:r>
            <a:r>
              <a:rPr lang="ru-RU" sz="1800" dirty="0">
                <a:latin typeface="Arial Narrow" panose="020B0606020202030204" pitchFamily="34" charset="0"/>
              </a:rPr>
              <a:t> </a:t>
            </a:r>
            <a:r>
              <a:rPr lang="ru-RU" sz="1800" dirty="0" err="1">
                <a:latin typeface="Arial Narrow" panose="020B0606020202030204" pitchFamily="34" charset="0"/>
              </a:rPr>
              <a:t>бойынша</a:t>
            </a:r>
            <a:r>
              <a:rPr lang="ru-RU" sz="1800" dirty="0">
                <a:latin typeface="Arial Narrow" panose="020B0606020202030204" pitchFamily="34" charset="0"/>
              </a:rPr>
              <a:t> </a:t>
            </a:r>
            <a:r>
              <a:rPr lang="ru-RU" sz="1800" dirty="0" err="1">
                <a:latin typeface="Arial Narrow" panose="020B0606020202030204" pitchFamily="34" charset="0"/>
              </a:rPr>
              <a:t>бөлгіштер</a:t>
            </a:r>
            <a:endParaRPr lang="ru-RU" sz="1800" dirty="0">
              <a:latin typeface="Arial Narrow" panose="020B0606020202030204" pitchFamily="34" charset="0"/>
            </a:endParaRPr>
          </a:p>
          <a:p>
            <a:pPr>
              <a:lnSpc>
                <a:spcPct val="120000"/>
              </a:lnSpc>
              <a:spcBef>
                <a:spcPts val="0"/>
              </a:spcBef>
            </a:pPr>
            <a:r>
              <a:rPr lang="ru-RU" sz="1800" dirty="0" err="1">
                <a:latin typeface="Arial Narrow" panose="020B0606020202030204" pitchFamily="34" charset="0"/>
              </a:rPr>
              <a:t>бөлім</a:t>
            </a:r>
            <a:r>
              <a:rPr lang="ru-RU" sz="1800" dirty="0">
                <a:latin typeface="Arial Narrow" panose="020B0606020202030204" pitchFamily="34" charset="0"/>
              </a:rPr>
              <a:t>/</a:t>
            </a:r>
            <a:r>
              <a:rPr lang="ru-RU" sz="1800" dirty="0" err="1">
                <a:latin typeface="Arial Narrow" panose="020B0606020202030204" pitchFamily="34" charset="0"/>
              </a:rPr>
              <a:t>ортақ</a:t>
            </a:r>
            <a:r>
              <a:rPr lang="ru-RU" sz="1800" dirty="0">
                <a:latin typeface="Arial Narrow" panose="020B0606020202030204" pitchFamily="34" charset="0"/>
              </a:rPr>
              <a:t> </a:t>
            </a:r>
            <a:r>
              <a:rPr lang="ru-RU" sz="1800" dirty="0" err="1">
                <a:latin typeface="Arial Narrow" panose="020B0606020202030204" pitchFamily="34" charset="0"/>
              </a:rPr>
              <a:t>тақырыптар</a:t>
            </a:r>
            <a:r>
              <a:rPr lang="ru-RU" sz="1800" dirty="0">
                <a:latin typeface="Arial Narrow" panose="020B0606020202030204" pitchFamily="34" charset="0"/>
              </a:rPr>
              <a:t> </a:t>
            </a:r>
            <a:r>
              <a:rPr lang="ru-RU" sz="1800" dirty="0" err="1">
                <a:latin typeface="Arial Narrow" panose="020B0606020202030204" pitchFamily="34" charset="0"/>
              </a:rPr>
              <a:t>бойынша</a:t>
            </a:r>
            <a:r>
              <a:rPr lang="ru-RU" sz="1800" dirty="0">
                <a:latin typeface="Arial Narrow" panose="020B0606020202030204" pitchFamily="34" charset="0"/>
              </a:rPr>
              <a:t> </a:t>
            </a:r>
            <a:r>
              <a:rPr lang="ru-RU" sz="1800" dirty="0" err="1">
                <a:latin typeface="Arial Narrow" panose="020B0606020202030204" pitchFamily="34" charset="0"/>
              </a:rPr>
              <a:t>және</a:t>
            </a:r>
            <a:r>
              <a:rPr lang="ru-RU" sz="1800" dirty="0">
                <a:latin typeface="Arial Narrow" panose="020B0606020202030204" pitchFamily="34" charset="0"/>
              </a:rPr>
              <a:t> </a:t>
            </a:r>
            <a:r>
              <a:rPr lang="ru-RU" sz="1800" dirty="0" err="1">
                <a:latin typeface="Arial Narrow" panose="020B0606020202030204" pitchFamily="34" charset="0"/>
              </a:rPr>
              <a:t>тоқсандық</a:t>
            </a:r>
            <a:r>
              <a:rPr lang="ru-RU" sz="1800" dirty="0">
                <a:latin typeface="Arial Narrow" panose="020B0606020202030204" pitchFamily="34" charset="0"/>
              </a:rPr>
              <a:t> </a:t>
            </a:r>
            <a:r>
              <a:rPr lang="ru-RU" sz="1800" dirty="0" err="1">
                <a:latin typeface="Arial Narrow" panose="020B0606020202030204" pitchFamily="34" charset="0"/>
              </a:rPr>
              <a:t>жиынтық</a:t>
            </a:r>
            <a:r>
              <a:rPr lang="ru-RU" sz="1800" dirty="0">
                <a:latin typeface="Arial Narrow" panose="020B0606020202030204" pitchFamily="34" charset="0"/>
              </a:rPr>
              <a:t> </a:t>
            </a:r>
            <a:r>
              <a:rPr lang="ru-RU" sz="1800" dirty="0" err="1">
                <a:latin typeface="Arial Narrow" panose="020B0606020202030204" pitchFamily="34" charset="0"/>
              </a:rPr>
              <a:t>жұмыстар</a:t>
            </a:r>
            <a:r>
              <a:rPr lang="ru-RU" sz="1800" dirty="0">
                <a:latin typeface="Arial Narrow" panose="020B0606020202030204" pitchFamily="34" charset="0"/>
              </a:rPr>
              <a:t> (</a:t>
            </a:r>
            <a:r>
              <a:rPr lang="ru-RU" sz="1800" dirty="0" err="1">
                <a:latin typeface="Arial Narrow" panose="020B0606020202030204" pitchFamily="34" charset="0"/>
              </a:rPr>
              <a:t>бағалау</a:t>
            </a:r>
            <a:r>
              <a:rPr lang="ru-RU" sz="1800" dirty="0">
                <a:latin typeface="Arial Narrow" panose="020B0606020202030204" pitchFamily="34" charset="0"/>
              </a:rPr>
              <a:t> </a:t>
            </a:r>
            <a:r>
              <a:rPr lang="ru-RU" sz="1800" dirty="0" err="1">
                <a:latin typeface="Arial Narrow" panose="020B0606020202030204" pitchFamily="34" charset="0"/>
              </a:rPr>
              <a:t>критерийлерімен</a:t>
            </a:r>
            <a:r>
              <a:rPr lang="ru-RU" sz="1800" dirty="0">
                <a:latin typeface="Arial Narrow" panose="020B0606020202030204" pitchFamily="34" charset="0"/>
              </a:rPr>
              <a:t>, балл </a:t>
            </a:r>
            <a:r>
              <a:rPr lang="ru-RU" sz="1800" dirty="0" err="1">
                <a:latin typeface="Arial Narrow" panose="020B0606020202030204" pitchFamily="34" charset="0"/>
              </a:rPr>
              <a:t>қою</a:t>
            </a:r>
            <a:r>
              <a:rPr lang="ru-RU" sz="1800" dirty="0">
                <a:latin typeface="Arial Narrow" panose="020B0606020202030204" pitchFamily="34" charset="0"/>
              </a:rPr>
              <a:t> </a:t>
            </a:r>
            <a:r>
              <a:rPr lang="ru-RU" sz="1800" dirty="0" err="1">
                <a:latin typeface="Arial Narrow" panose="020B0606020202030204" pitchFamily="34" charset="0"/>
              </a:rPr>
              <a:t>кестелерімен</a:t>
            </a:r>
            <a:r>
              <a:rPr lang="ru-RU" sz="1800" dirty="0">
                <a:latin typeface="Arial Narrow" panose="020B0606020202030204" pitchFamily="34" charset="0"/>
              </a:rPr>
              <a:t>);</a:t>
            </a:r>
          </a:p>
          <a:p>
            <a:pPr>
              <a:lnSpc>
                <a:spcPct val="120000"/>
              </a:lnSpc>
              <a:spcBef>
                <a:spcPts val="0"/>
              </a:spcBef>
            </a:pPr>
            <a:r>
              <a:rPr lang="ru-RU" sz="1800" dirty="0" err="1">
                <a:latin typeface="Arial Narrow" panose="020B0606020202030204" pitchFamily="34" charset="0"/>
              </a:rPr>
              <a:t>күнделікті</a:t>
            </a:r>
            <a:r>
              <a:rPr lang="ru-RU" sz="1800" dirty="0">
                <a:latin typeface="Arial Narrow" panose="020B0606020202030204" pitchFamily="34" charset="0"/>
              </a:rPr>
              <a:t> </a:t>
            </a:r>
            <a:r>
              <a:rPr lang="ru-RU" sz="1800" dirty="0" err="1">
                <a:latin typeface="Arial Narrow" panose="020B0606020202030204" pitchFamily="34" charset="0"/>
              </a:rPr>
              <a:t>сабақта</a:t>
            </a:r>
            <a:r>
              <a:rPr lang="ru-RU" sz="1800" dirty="0">
                <a:latin typeface="Arial Narrow" panose="020B0606020202030204" pitchFamily="34" charset="0"/>
              </a:rPr>
              <a:t> </a:t>
            </a:r>
            <a:r>
              <a:rPr lang="ru-RU" sz="1800" dirty="0" err="1">
                <a:latin typeface="Arial Narrow" panose="020B0606020202030204" pitchFamily="34" charset="0"/>
              </a:rPr>
              <a:t>орындаған</a:t>
            </a:r>
            <a:r>
              <a:rPr lang="ru-RU" sz="1800" dirty="0">
                <a:latin typeface="Arial Narrow" panose="020B0606020202030204" pitchFamily="34" charset="0"/>
              </a:rPr>
              <a:t>, </a:t>
            </a:r>
            <a:r>
              <a:rPr lang="ru-RU" sz="1800" dirty="0" err="1">
                <a:latin typeface="Arial Narrow" panose="020B0606020202030204" pitchFamily="34" charset="0"/>
              </a:rPr>
              <a:t>оқушылардың</a:t>
            </a:r>
            <a:r>
              <a:rPr lang="ru-RU" sz="1800" dirty="0">
                <a:latin typeface="Arial Narrow" panose="020B0606020202030204" pitchFamily="34" charset="0"/>
              </a:rPr>
              <a:t> </a:t>
            </a:r>
            <a:r>
              <a:rPr lang="ru-RU" sz="1800" dirty="0" err="1">
                <a:latin typeface="Arial Narrow" panose="020B0606020202030204" pitchFamily="34" charset="0"/>
              </a:rPr>
              <a:t>оқу</a:t>
            </a:r>
            <a:r>
              <a:rPr lang="ru-RU" sz="1800" dirty="0">
                <a:latin typeface="Arial Narrow" panose="020B0606020202030204" pitchFamily="34" charset="0"/>
              </a:rPr>
              <a:t> </a:t>
            </a:r>
            <a:r>
              <a:rPr lang="ru-RU" sz="1800" dirty="0" err="1">
                <a:latin typeface="Arial Narrow" panose="020B0606020202030204" pitchFamily="34" charset="0"/>
              </a:rPr>
              <a:t>жетістігі</a:t>
            </a:r>
            <a:r>
              <a:rPr lang="ru-RU" sz="1800" dirty="0">
                <a:latin typeface="Arial Narrow" panose="020B0606020202030204" pitchFamily="34" charset="0"/>
              </a:rPr>
              <a:t> </a:t>
            </a:r>
            <a:r>
              <a:rPr lang="ru-RU" sz="1800" dirty="0" err="1">
                <a:latin typeface="Arial Narrow" panose="020B0606020202030204" pitchFamily="34" charset="0"/>
              </a:rPr>
              <a:t>деңгейін</a:t>
            </a:r>
            <a:r>
              <a:rPr lang="ru-RU" sz="1800" dirty="0">
                <a:latin typeface="Arial Narrow" panose="020B0606020202030204" pitchFamily="34" charset="0"/>
              </a:rPr>
              <a:t> </a:t>
            </a:r>
            <a:r>
              <a:rPr lang="ru-RU" sz="1800" dirty="0" err="1">
                <a:latin typeface="Arial Narrow" panose="020B0606020202030204" pitchFamily="34" charset="0"/>
              </a:rPr>
              <a:t>көрсететін</a:t>
            </a:r>
            <a:r>
              <a:rPr lang="ru-RU" sz="1800" dirty="0">
                <a:latin typeface="Arial Narrow" panose="020B0606020202030204" pitchFamily="34" charset="0"/>
              </a:rPr>
              <a:t> </a:t>
            </a:r>
            <a:r>
              <a:rPr lang="ru-RU" sz="1800" dirty="0" err="1">
                <a:latin typeface="Arial Narrow" panose="020B0606020202030204" pitchFamily="34" charset="0"/>
              </a:rPr>
              <a:t>жұмыстар</a:t>
            </a:r>
            <a:r>
              <a:rPr lang="ru-RU" sz="1800" dirty="0">
                <a:latin typeface="Arial Narrow" panose="020B0606020202030204" pitchFamily="34" charset="0"/>
              </a:rPr>
              <a:t>, </a:t>
            </a:r>
            <a:r>
              <a:rPr lang="ru-RU" sz="1800" dirty="0" err="1">
                <a:latin typeface="Arial Narrow" panose="020B0606020202030204" pitchFamily="34" charset="0"/>
              </a:rPr>
              <a:t>ұсыныстар</a:t>
            </a:r>
            <a:r>
              <a:rPr lang="ru-RU" sz="1800" dirty="0">
                <a:latin typeface="Arial Narrow" panose="020B0606020202030204" pitchFamily="34" charset="0"/>
              </a:rPr>
              <a:t>, </a:t>
            </a:r>
            <a:r>
              <a:rPr lang="ru-RU" sz="1800" dirty="0" err="1">
                <a:latin typeface="Arial Narrow" panose="020B0606020202030204" pitchFamily="34" charset="0"/>
              </a:rPr>
              <a:t>пікірлер</a:t>
            </a:r>
            <a:r>
              <a:rPr lang="ru-RU" sz="1800" dirty="0">
                <a:latin typeface="Arial Narrow" panose="020B0606020202030204" pitchFamily="34" charset="0"/>
              </a:rPr>
              <a:t>, </a:t>
            </a:r>
            <a:r>
              <a:rPr lang="ru-RU" sz="1800" dirty="0" err="1">
                <a:latin typeface="Arial Narrow" panose="020B0606020202030204" pitchFamily="34" charset="0"/>
              </a:rPr>
              <a:t>мұғалімнің</a:t>
            </a:r>
            <a:r>
              <a:rPr lang="ru-RU" sz="1800" dirty="0">
                <a:latin typeface="Arial Narrow" panose="020B0606020202030204" pitchFamily="34" charset="0"/>
              </a:rPr>
              <a:t> </a:t>
            </a:r>
            <a:r>
              <a:rPr lang="ru-RU" sz="1800" dirty="0" err="1">
                <a:latin typeface="Arial Narrow" panose="020B0606020202030204" pitchFamily="34" charset="0"/>
              </a:rPr>
              <a:t>кері</a:t>
            </a:r>
            <a:r>
              <a:rPr lang="ru-RU" sz="1800" dirty="0">
                <a:latin typeface="Arial Narrow" panose="020B0606020202030204" pitchFamily="34" charset="0"/>
              </a:rPr>
              <a:t> </a:t>
            </a:r>
            <a:r>
              <a:rPr lang="ru-RU" sz="1800" dirty="0" err="1">
                <a:latin typeface="Arial Narrow" panose="020B0606020202030204" pitchFamily="34" charset="0"/>
              </a:rPr>
              <a:t>байланысы</a:t>
            </a:r>
            <a:endParaRPr lang="ru-RU" sz="1800" dirty="0">
              <a:latin typeface="Arial Narrow" panose="020B0606020202030204" pitchFamily="34" charset="0"/>
            </a:endParaRPr>
          </a:p>
          <a:p>
            <a:pPr>
              <a:lnSpc>
                <a:spcPct val="120000"/>
              </a:lnSpc>
              <a:spcBef>
                <a:spcPts val="0"/>
              </a:spcBef>
            </a:pPr>
            <a:r>
              <a:rPr lang="ru-RU" sz="1800" dirty="0" err="1">
                <a:latin typeface="Arial Narrow" panose="020B0606020202030204" pitchFamily="34" charset="0"/>
              </a:rPr>
              <a:t>оқушының</a:t>
            </a:r>
            <a:r>
              <a:rPr lang="ru-RU" sz="1800" dirty="0">
                <a:latin typeface="Arial Narrow" panose="020B0606020202030204" pitchFamily="34" charset="0"/>
              </a:rPr>
              <a:t> </a:t>
            </a:r>
            <a:r>
              <a:rPr lang="ru-RU" sz="1800" dirty="0" err="1">
                <a:latin typeface="Arial Narrow" panose="020B0606020202030204" pitchFamily="34" charset="0"/>
              </a:rPr>
              <a:t>рефлексиясы</a:t>
            </a:r>
            <a:endParaRPr lang="ru-RU" sz="1800" dirty="0">
              <a:latin typeface="Arial Narrow" panose="020B0606020202030204" pitchFamily="34" charset="0"/>
            </a:endParaRPr>
          </a:p>
        </p:txBody>
      </p:sp>
      <p:sp>
        <p:nvSpPr>
          <p:cNvPr id="5" name="Номер слайда 4"/>
          <p:cNvSpPr>
            <a:spLocks noGrp="1"/>
          </p:cNvSpPr>
          <p:nvPr>
            <p:ph type="sldNum" sz="quarter" idx="12"/>
          </p:nvPr>
        </p:nvSpPr>
        <p:spPr/>
        <p:txBody>
          <a:bodyPr/>
          <a:lstStyle/>
          <a:p>
            <a:fld id="{CB029386-C4BD-4AA4-B116-9B6182A4672C}" type="slidenum">
              <a:rPr lang="en-US" smtClean="0"/>
              <a:pPr/>
              <a:t>55</a:t>
            </a:fld>
            <a:endParaRPr lang="en-US"/>
          </a:p>
        </p:txBody>
      </p:sp>
      <p:pic>
        <p:nvPicPr>
          <p:cNvPr id="6" name="Picture 2" descr="C:\Users\ABILDE~1\AppData\Local\Temp\Rar$DIa0.886\DSC00154.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16519"/>
          <a:stretch/>
        </p:blipFill>
        <p:spPr bwMode="auto">
          <a:xfrm>
            <a:off x="4298623" y="3416372"/>
            <a:ext cx="1824068" cy="23885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7" name="Picture 3" descr="C:\Users\ABILDE~1\AppData\Local\Temp\Rar$DIa0.681\DSC00155.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5512" t="8003"/>
          <a:stretch/>
        </p:blipFill>
        <p:spPr bwMode="auto">
          <a:xfrm>
            <a:off x="2019999" y="3438527"/>
            <a:ext cx="1786223" cy="23663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737191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03330" y="340795"/>
            <a:ext cx="7886700" cy="842573"/>
          </a:xfrm>
          <a:solidFill>
            <a:schemeClr val="tx2">
              <a:lumMod val="20000"/>
              <a:lumOff val="80000"/>
            </a:schemeClr>
          </a:solidFill>
        </p:spPr>
        <p:txBody>
          <a:bodyPr>
            <a:noAutofit/>
          </a:bodyPr>
          <a:lstStyle/>
          <a:p>
            <a:pPr algn="ctr"/>
            <a:r>
              <a:rPr lang="ru-RU" sz="2400" dirty="0">
                <a:latin typeface="Arial Narrow" panose="020B0606020202030204" pitchFamily="34" charset="0"/>
                <a:cs typeface="Times New Roman" pitchFamily="18" charset="0"/>
              </a:rPr>
              <a:t>БАҒАЛАУ БОЙЫНША НЕГІЗГІ ҚҰЖАТТАР ТІЗІМІ</a:t>
            </a:r>
          </a:p>
        </p:txBody>
      </p:sp>
      <p:sp>
        <p:nvSpPr>
          <p:cNvPr id="5" name="TextBox 4"/>
          <p:cNvSpPr txBox="1"/>
          <p:nvPr/>
        </p:nvSpPr>
        <p:spPr>
          <a:xfrm>
            <a:off x="2222741" y="1319846"/>
            <a:ext cx="7867291" cy="4031873"/>
          </a:xfrm>
          <a:prstGeom prst="rect">
            <a:avLst/>
          </a:prstGeom>
          <a:noFill/>
        </p:spPr>
        <p:txBody>
          <a:bodyPr wrap="square" rtlCol="0">
            <a:spAutoFit/>
          </a:bodyPr>
          <a:lstStyle/>
          <a:p>
            <a:pPr algn="just">
              <a:spcBef>
                <a:spcPts val="1200"/>
              </a:spcBef>
            </a:pPr>
            <a:r>
              <a:rPr lang="ru-RU" sz="2400" dirty="0">
                <a:latin typeface="Arial Narrow" pitchFamily="34" charset="0"/>
                <a:cs typeface="Times New Roman" pitchFamily="18" charset="0"/>
              </a:rPr>
              <a:t>1. </a:t>
            </a:r>
            <a:r>
              <a:rPr lang="ru-RU" sz="2400" dirty="0" err="1">
                <a:latin typeface="Arial Narrow" pitchFamily="34" charset="0"/>
                <a:cs typeface="Times New Roman" pitchFamily="18" charset="0"/>
              </a:rPr>
              <a:t>Жалпы</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бастауыш</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білім</a:t>
            </a:r>
            <a:r>
              <a:rPr lang="ru-RU" sz="2400" dirty="0">
                <a:latin typeface="Arial Narrow" pitchFamily="34" charset="0"/>
                <a:cs typeface="Times New Roman" pitchFamily="18" charset="0"/>
              </a:rPr>
              <a:t> беру </a:t>
            </a:r>
            <a:r>
              <a:rPr lang="ru-RU" sz="2400" dirty="0" err="1">
                <a:latin typeface="Arial Narrow" pitchFamily="34" charset="0"/>
                <a:cs typeface="Times New Roman" pitchFamily="18" charset="0"/>
              </a:rPr>
              <a:t>бағдарламаларын</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жүзеге</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асыратын</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білім</a:t>
            </a:r>
            <a:r>
              <a:rPr lang="ru-RU" sz="2400" dirty="0">
                <a:latin typeface="Arial Narrow" pitchFamily="34" charset="0"/>
                <a:cs typeface="Times New Roman" pitchFamily="18" charset="0"/>
              </a:rPr>
              <a:t> беру </a:t>
            </a:r>
            <a:r>
              <a:rPr lang="ru-RU" sz="2400" dirty="0" err="1">
                <a:latin typeface="Arial Narrow" pitchFamily="34" charset="0"/>
                <a:cs typeface="Times New Roman" pitchFamily="18" charset="0"/>
              </a:rPr>
              <a:t>ұйымдарындағы</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білім</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алушылардың</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оқу</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жетістігін</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критериалды</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бағалау</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ережесі</a:t>
            </a:r>
            <a:r>
              <a:rPr lang="ru-RU" sz="2400" dirty="0">
                <a:latin typeface="Arial Narrow" pitchFamily="34" charset="0"/>
                <a:cs typeface="Times New Roman" pitchFamily="18" charset="0"/>
              </a:rPr>
              <a:t>.</a:t>
            </a:r>
          </a:p>
          <a:p>
            <a:pPr algn="just">
              <a:spcBef>
                <a:spcPts val="1200"/>
              </a:spcBef>
            </a:pPr>
            <a:r>
              <a:rPr lang="ru-RU" sz="2400" dirty="0">
                <a:latin typeface="Arial Narrow" pitchFamily="34" charset="0"/>
                <a:cs typeface="Times New Roman" pitchFamily="18" charset="0"/>
              </a:rPr>
              <a:t>2. </a:t>
            </a:r>
            <a:r>
              <a:rPr lang="ru-RU" sz="2400" dirty="0" err="1">
                <a:latin typeface="Arial Narrow" pitchFamily="34" charset="0"/>
                <a:cs typeface="Times New Roman" pitchFamily="18" charset="0"/>
              </a:rPr>
              <a:t>Бастауыш</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сынып</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мұғалімдеріне</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арналған</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критериалды</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бағалау</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бойынша</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нұсқаулық</a:t>
            </a:r>
            <a:r>
              <a:rPr lang="ru-RU" sz="2400" dirty="0">
                <a:latin typeface="Arial Narrow" pitchFamily="34" charset="0"/>
                <a:cs typeface="Times New Roman" pitchFamily="18" charset="0"/>
              </a:rPr>
              <a:t>.</a:t>
            </a:r>
          </a:p>
          <a:p>
            <a:pPr algn="just">
              <a:spcBef>
                <a:spcPts val="1200"/>
              </a:spcBef>
            </a:pPr>
            <a:r>
              <a:rPr lang="ru-RU" sz="2400" dirty="0">
                <a:latin typeface="Arial Narrow" pitchFamily="34" charset="0"/>
                <a:cs typeface="Times New Roman" pitchFamily="18" charset="0"/>
              </a:rPr>
              <a:t>3. </a:t>
            </a:r>
            <a:r>
              <a:rPr lang="ru-RU" sz="2400" dirty="0" err="1">
                <a:latin typeface="Arial Narrow" pitchFamily="34" charset="0"/>
                <a:cs typeface="Times New Roman" pitchFamily="18" charset="0"/>
              </a:rPr>
              <a:t>Критериалды</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бағалау</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бойынша</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өңірлік</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және</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мектеп</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үйлестірушілеріне</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арналған</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нұсқаулық</a:t>
            </a:r>
            <a:r>
              <a:rPr lang="ru-RU" sz="2400" dirty="0">
                <a:latin typeface="Arial Narrow" pitchFamily="34" charset="0"/>
                <a:cs typeface="Times New Roman" pitchFamily="18" charset="0"/>
              </a:rPr>
              <a:t>.</a:t>
            </a:r>
          </a:p>
          <a:p>
            <a:pPr algn="just">
              <a:spcBef>
                <a:spcPts val="1200"/>
              </a:spcBef>
            </a:pPr>
            <a:r>
              <a:rPr lang="ru-RU" sz="2400" dirty="0">
                <a:latin typeface="Arial Narrow" pitchFamily="34" charset="0"/>
                <a:cs typeface="Times New Roman" pitchFamily="18" charset="0"/>
              </a:rPr>
              <a:t>4. </a:t>
            </a:r>
            <a:r>
              <a:rPr lang="ru-RU" sz="2400" dirty="0" err="1">
                <a:latin typeface="Arial Narrow" pitchFamily="34" charset="0"/>
                <a:cs typeface="Times New Roman" pitchFamily="18" charset="0"/>
              </a:rPr>
              <a:t>Жиынтық</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бағалауға</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арналған</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әдістемелік</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ұсыныстар</a:t>
            </a:r>
            <a:r>
              <a:rPr lang="ru-RU" sz="2400" dirty="0">
                <a:latin typeface="Arial Narrow" pitchFamily="34" charset="0"/>
                <a:cs typeface="Times New Roman" pitchFamily="18" charset="0"/>
              </a:rPr>
              <a:t>.</a:t>
            </a:r>
          </a:p>
          <a:p>
            <a:pPr algn="just">
              <a:spcBef>
                <a:spcPts val="1200"/>
              </a:spcBef>
            </a:pPr>
            <a:r>
              <a:rPr lang="ru-RU" sz="2400" dirty="0">
                <a:latin typeface="Arial Narrow" pitchFamily="34" charset="0"/>
                <a:cs typeface="Times New Roman" pitchFamily="18" charset="0"/>
              </a:rPr>
              <a:t>5. </a:t>
            </a:r>
            <a:r>
              <a:rPr lang="ru-RU" sz="2400" dirty="0" err="1">
                <a:latin typeface="Arial Narrow" pitchFamily="34" charset="0"/>
                <a:cs typeface="Times New Roman" pitchFamily="18" charset="0"/>
              </a:rPr>
              <a:t>Қалыптастырушы</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бағалауға</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арналған</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тапсырмалар</a:t>
            </a:r>
            <a:r>
              <a:rPr lang="ru-RU" sz="2400" dirty="0">
                <a:latin typeface="Arial Narrow" pitchFamily="34" charset="0"/>
                <a:cs typeface="Times New Roman" pitchFamily="18" charset="0"/>
              </a:rPr>
              <a:t> </a:t>
            </a:r>
            <a:r>
              <a:rPr lang="ru-RU" sz="2400" dirty="0" err="1">
                <a:latin typeface="Arial Narrow" pitchFamily="34" charset="0"/>
                <a:cs typeface="Times New Roman" pitchFamily="18" charset="0"/>
              </a:rPr>
              <a:t>жинағы</a:t>
            </a:r>
            <a:r>
              <a:rPr lang="ru-RU" sz="2400" dirty="0">
                <a:latin typeface="Arial Narrow" pitchFamily="34" charset="0"/>
                <a:cs typeface="Times New Roman" pitchFamily="18" charset="0"/>
              </a:rPr>
              <a:t>.</a:t>
            </a:r>
          </a:p>
        </p:txBody>
      </p:sp>
    </p:spTree>
    <p:extLst>
      <p:ext uri="{BB962C8B-B14F-4D97-AF65-F5344CB8AC3E}">
        <p14:creationId xmlns:p14="http://schemas.microsoft.com/office/powerpoint/2010/main" xmlns="" val="78473457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19199" y="696687"/>
            <a:ext cx="8402961" cy="2211976"/>
          </a:xfrm>
        </p:spPr>
        <p:txBody>
          <a:bodyPr>
            <a:noAutofit/>
          </a:bodyPr>
          <a:lstStyle/>
          <a:p>
            <a:pPr algn="ctr"/>
            <a:r>
              <a:rPr lang="ru-RU" sz="3600" dirty="0" err="1" smtClean="0">
                <a:solidFill>
                  <a:schemeClr val="tx1"/>
                </a:solidFill>
                <a:latin typeface="Times New Roman" panose="02020603050405020304" pitchFamily="18" charset="0"/>
                <a:cs typeface="Times New Roman" panose="02020603050405020304" pitchFamily="18" charset="0"/>
              </a:rPr>
              <a:t>Критериалды</a:t>
            </a:r>
            <a:r>
              <a:rPr lang="ru-RU" sz="3600" dirty="0" smtClean="0">
                <a:solidFill>
                  <a:schemeClr val="tx1"/>
                </a:solidFill>
                <a:latin typeface="Times New Roman" panose="02020603050405020304" pitchFamily="18" charset="0"/>
                <a:cs typeface="Times New Roman" panose="02020603050405020304" pitchFamily="18" charset="0"/>
              </a:rPr>
              <a:t> </a:t>
            </a:r>
            <a:r>
              <a:rPr lang="ru-RU" sz="3600" dirty="0" err="1" smtClean="0">
                <a:solidFill>
                  <a:schemeClr val="tx1"/>
                </a:solidFill>
                <a:latin typeface="Times New Roman" panose="02020603050405020304" pitchFamily="18" charset="0"/>
                <a:cs typeface="Times New Roman" panose="02020603050405020304" pitchFamily="18" charset="0"/>
              </a:rPr>
              <a:t>бағалау жүйесін </a:t>
            </a:r>
            <a:r>
              <a:rPr lang="ru-RU" sz="3600" dirty="0" smtClean="0">
                <a:solidFill>
                  <a:schemeClr val="tx1"/>
                </a:solidFill>
                <a:latin typeface="Times New Roman" panose="02020603050405020304" pitchFamily="18" charset="0"/>
                <a:cs typeface="Times New Roman" panose="02020603050405020304" pitchFamily="18" charset="0"/>
              </a:rPr>
              <a:t>е</a:t>
            </a:r>
            <a:r>
              <a:rPr lang="kk-KZ" sz="3600" dirty="0" smtClean="0">
                <a:solidFill>
                  <a:schemeClr val="tx1"/>
                </a:solidFill>
                <a:latin typeface="Times New Roman" panose="02020603050405020304" pitchFamily="18" charset="0"/>
                <a:cs typeface="Times New Roman" panose="02020603050405020304" pitchFamily="18" charset="0"/>
              </a:rPr>
              <a:t>ң</a:t>
            </a:r>
            <a:r>
              <a:rPr lang="ru-RU" sz="3600" dirty="0" err="1" smtClean="0">
                <a:solidFill>
                  <a:schemeClr val="tx1"/>
                </a:solidFill>
                <a:latin typeface="Times New Roman" panose="02020603050405020304" pitchFamily="18" charset="0"/>
                <a:cs typeface="Times New Roman" panose="02020603050405020304" pitchFamily="18" charset="0"/>
              </a:rPr>
              <a:t>гізу</a:t>
            </a:r>
            <a:r>
              <a:rPr lang="ru-RU" sz="3600" dirty="0" smtClean="0">
                <a:solidFill>
                  <a:schemeClr val="tx1"/>
                </a:solidFill>
                <a:latin typeface="Times New Roman" panose="02020603050405020304" pitchFamily="18" charset="0"/>
                <a:cs typeface="Times New Roman" panose="02020603050405020304" pitchFamily="18" charset="0"/>
              </a:rPr>
              <a:t> </a:t>
            </a:r>
            <a:r>
              <a:rPr lang="ru-RU" sz="3600" dirty="0" err="1" smtClean="0">
                <a:solidFill>
                  <a:schemeClr val="tx1"/>
                </a:solidFill>
                <a:latin typeface="Times New Roman" panose="02020603050405020304" pitchFamily="18" charset="0"/>
                <a:cs typeface="Times New Roman" panose="02020603050405020304" pitchFamily="18" charset="0"/>
              </a:rPr>
              <a:t>бойынша</a:t>
            </a:r>
            <a:r>
              <a:rPr lang="ru-RU" sz="3600" dirty="0" smtClean="0">
                <a:solidFill>
                  <a:schemeClr val="tx1"/>
                </a:solidFill>
                <a:latin typeface="Times New Roman" panose="02020603050405020304" pitchFamily="18" charset="0"/>
                <a:cs typeface="Times New Roman" panose="02020603050405020304" pitchFamily="18" charset="0"/>
              </a:rPr>
              <a:t> </a:t>
            </a:r>
            <a:r>
              <a:rPr lang="ru-RU" sz="3600" dirty="0" err="1" smtClean="0">
                <a:solidFill>
                  <a:schemeClr val="tx1"/>
                </a:solidFill>
                <a:latin typeface="Times New Roman" panose="02020603050405020304" pitchFamily="18" charset="0"/>
                <a:cs typeface="Times New Roman" panose="02020603050405020304" pitchFamily="18" charset="0"/>
              </a:rPr>
              <a:t>оқушылардың оқу жетістіктерін</a:t>
            </a:r>
            <a:r>
              <a:rPr lang="ru-RU" sz="3600" dirty="0" smtClean="0">
                <a:solidFill>
                  <a:schemeClr val="tx1"/>
                </a:solidFill>
                <a:latin typeface="Times New Roman" panose="02020603050405020304" pitchFamily="18" charset="0"/>
                <a:cs typeface="Times New Roman" panose="02020603050405020304" pitchFamily="18" charset="0"/>
              </a:rPr>
              <a:t> </a:t>
            </a:r>
            <a:r>
              <a:rPr lang="ru-RU" sz="3600" dirty="0" err="1" smtClean="0">
                <a:solidFill>
                  <a:schemeClr val="tx1"/>
                </a:solidFill>
                <a:latin typeface="Times New Roman" panose="02020603050405020304" pitchFamily="18" charset="0"/>
                <a:cs typeface="Times New Roman" panose="02020603050405020304" pitchFamily="18" charset="0"/>
              </a:rPr>
              <a:t>тіркеу</a:t>
            </a:r>
            <a:endParaRPr lang="ru-RU" sz="3600" dirty="0">
              <a:solidFill>
                <a:schemeClr val="tx1"/>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2895600" y="4102224"/>
            <a:ext cx="6580540" cy="1270992"/>
          </a:xfrm>
        </p:spPr>
        <p:txBody>
          <a:bodyPr>
            <a:normAutofit/>
          </a:bodyPr>
          <a:lstStyle/>
          <a:p>
            <a:pPr algn="ctr"/>
            <a:r>
              <a:rPr lang="kk-KZ" sz="2400" i="1" dirty="0" smtClean="0">
                <a:latin typeface="Arial" pitchFamily="34" charset="0"/>
                <a:cs typeface="Arial" pitchFamily="34" charset="0"/>
              </a:rPr>
              <a:t>Жаңартылған білім беру жүйесі негізінде</a:t>
            </a:r>
            <a:endParaRPr lang="ru-RU" sz="2400" i="1" dirty="0">
              <a:latin typeface="Arial" pitchFamily="34" charset="0"/>
              <a:cs typeface="Arial" pitchFamily="34" charset="0"/>
            </a:endParaRPr>
          </a:p>
        </p:txBody>
      </p:sp>
    </p:spTree>
    <p:extLst>
      <p:ext uri="{BB962C8B-B14F-4D97-AF65-F5344CB8AC3E}">
        <p14:creationId xmlns:p14="http://schemas.microsoft.com/office/powerpoint/2010/main" xmlns="" val="207587825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64384" y="975647"/>
            <a:ext cx="4680521" cy="338554"/>
          </a:xfrm>
          <a:prstGeom prst="rect">
            <a:avLst/>
          </a:prstGeom>
          <a:noFill/>
        </p:spPr>
        <p:txBody>
          <a:bodyPr wrap="square" rtlCol="0">
            <a:spAutoFit/>
          </a:bodyPr>
          <a:lstStyle/>
          <a:p>
            <a:pPr>
              <a:spcAft>
                <a:spcPts val="1800"/>
              </a:spcAft>
            </a:pPr>
            <a:r>
              <a:rPr lang="kk-KZ" sz="1600" b="1" dirty="0" smtClean="0">
                <a:solidFill>
                  <a:prstClr val="black"/>
                </a:solidFill>
                <a:latin typeface="Arial Narrow" pitchFamily="34" charset="0"/>
              </a:rPr>
              <a:t>Тоқсандық баға</a:t>
            </a:r>
            <a:endParaRPr lang="ru-RU" sz="1600" b="1" dirty="0">
              <a:solidFill>
                <a:prstClr val="black"/>
              </a:solidFill>
              <a:latin typeface="Arial Narrow" pitchFamily="34" charset="0"/>
            </a:endParaRPr>
          </a:p>
        </p:txBody>
      </p:sp>
      <p:sp>
        <p:nvSpPr>
          <p:cNvPr id="7" name="TextBox 6"/>
          <p:cNvSpPr txBox="1"/>
          <p:nvPr/>
        </p:nvSpPr>
        <p:spPr>
          <a:xfrm>
            <a:off x="3222624" y="330203"/>
            <a:ext cx="6057900" cy="584775"/>
          </a:xfrm>
          <a:prstGeom prst="rect">
            <a:avLst/>
          </a:prstGeom>
          <a:noFill/>
        </p:spPr>
        <p:txBody>
          <a:bodyPr wrap="square" rtlCol="0">
            <a:spAutoFit/>
          </a:bodyPr>
          <a:lstStyle/>
          <a:p>
            <a:pPr algn="ctr"/>
            <a:r>
              <a:rPr lang="kk-KZ" sz="3200" b="1" dirty="0" smtClean="0">
                <a:solidFill>
                  <a:prstClr val="black"/>
                </a:solidFill>
                <a:latin typeface="Arial Narrow" pitchFamily="34" charset="0"/>
              </a:rPr>
              <a:t>Есептеу және баға қою</a:t>
            </a:r>
            <a:endParaRPr lang="ru-RU" sz="3200" b="1" dirty="0">
              <a:solidFill>
                <a:prstClr val="black"/>
              </a:solidFill>
              <a:latin typeface="Arial Narrow" pitchFamily="34" charset="0"/>
            </a:endParaRPr>
          </a:p>
        </p:txBody>
      </p:sp>
      <p:graphicFrame>
        <p:nvGraphicFramePr>
          <p:cNvPr id="2" name="Таблица 1"/>
          <p:cNvGraphicFramePr>
            <a:graphicFrameLocks noGrp="1"/>
          </p:cNvGraphicFramePr>
          <p:nvPr>
            <p:extLst/>
          </p:nvPr>
        </p:nvGraphicFramePr>
        <p:xfrm>
          <a:off x="1964382" y="1318672"/>
          <a:ext cx="4860280" cy="1005840"/>
        </p:xfrm>
        <a:graphic>
          <a:graphicData uri="http://schemas.openxmlformats.org/drawingml/2006/table">
            <a:tbl>
              <a:tblPr firstRow="1" bandRow="1">
                <a:tableStyleId>{BC89EF96-8CEA-46FF-86C4-4CE0E7609802}</a:tableStyleId>
              </a:tblPr>
              <a:tblGrid>
                <a:gridCol w="971849"/>
                <a:gridCol w="1008112"/>
                <a:gridCol w="1080120"/>
                <a:gridCol w="1008112"/>
                <a:gridCol w="792087"/>
              </a:tblGrid>
              <a:tr h="370840">
                <a:tc>
                  <a:txBody>
                    <a:bodyPr/>
                    <a:lstStyle/>
                    <a:p>
                      <a:pPr algn="ctr"/>
                      <a:r>
                        <a:rPr lang="ru-RU" sz="1050" dirty="0" smtClean="0">
                          <a:latin typeface="Arial Narrow" pitchFamily="34" charset="0"/>
                        </a:rPr>
                        <a:t>Баллы суммативного оценивания за раздел</a:t>
                      </a:r>
                      <a:r>
                        <a:rPr lang="ru-RU" sz="1050" baseline="0" dirty="0" smtClean="0">
                          <a:latin typeface="Arial Narrow" pitchFamily="34" charset="0"/>
                        </a:rPr>
                        <a:t> 1</a:t>
                      </a:r>
                      <a:endParaRPr lang="ru-RU" sz="1050" dirty="0">
                        <a:latin typeface="Arial Narrow" pitchFamily="34" charset="0"/>
                      </a:endParaRPr>
                    </a:p>
                  </a:txBody>
                  <a:tcPr anchor="ctr">
                    <a:solidFill>
                      <a:schemeClr val="accent6">
                        <a:lumMod val="20000"/>
                        <a:lumOff val="80000"/>
                      </a:schemeClr>
                    </a:solidFill>
                  </a:tcPr>
                </a:tc>
                <a:tc>
                  <a:txBody>
                    <a:bodyPr/>
                    <a:lstStyle/>
                    <a:p>
                      <a:pPr algn="ctr"/>
                      <a:r>
                        <a:rPr lang="ru-RU" sz="1050" dirty="0" smtClean="0">
                          <a:latin typeface="Arial Narrow" pitchFamily="34" charset="0"/>
                        </a:rPr>
                        <a:t>Баллы суммативного оценивания</a:t>
                      </a:r>
                    </a:p>
                    <a:p>
                      <a:pPr algn="ctr"/>
                      <a:r>
                        <a:rPr lang="ru-RU" sz="1050" dirty="0" smtClean="0">
                          <a:latin typeface="Arial Narrow" pitchFamily="34" charset="0"/>
                        </a:rPr>
                        <a:t>за раздел</a:t>
                      </a:r>
                      <a:r>
                        <a:rPr lang="ru-RU" sz="1050" baseline="0" dirty="0" smtClean="0">
                          <a:latin typeface="Arial Narrow" pitchFamily="34" charset="0"/>
                        </a:rPr>
                        <a:t> 2</a:t>
                      </a:r>
                      <a:endParaRPr lang="ru-RU" sz="1050" dirty="0">
                        <a:latin typeface="Arial Narrow" pitchFamily="34" charset="0"/>
                      </a:endParaRPr>
                    </a:p>
                  </a:txBody>
                  <a:tcPr anchor="ctr">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050" dirty="0" smtClean="0">
                          <a:latin typeface="Arial Narrow" pitchFamily="34" charset="0"/>
                        </a:rPr>
                        <a:t>Баллы</a:t>
                      </a:r>
                      <a:r>
                        <a:rPr lang="ru-RU" sz="1050" baseline="0" dirty="0" smtClean="0">
                          <a:latin typeface="Arial Narrow" pitchFamily="34" charset="0"/>
                        </a:rPr>
                        <a:t> </a:t>
                      </a:r>
                      <a:r>
                        <a:rPr lang="ru-RU" sz="1050" dirty="0" smtClean="0">
                          <a:latin typeface="Arial Narrow" pitchFamily="34" charset="0"/>
                        </a:rPr>
                        <a:t>суммативного оценивания</a:t>
                      </a: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050" dirty="0" smtClean="0">
                          <a:latin typeface="Arial Narrow" pitchFamily="34" charset="0"/>
                        </a:rPr>
                        <a:t>за раздел</a:t>
                      </a:r>
                      <a:r>
                        <a:rPr lang="ru-RU" sz="1050" baseline="0" dirty="0" smtClean="0">
                          <a:latin typeface="Arial Narrow" pitchFamily="34" charset="0"/>
                        </a:rPr>
                        <a:t> 3</a:t>
                      </a:r>
                      <a:endParaRPr lang="ru-RU" sz="1050" dirty="0" smtClean="0">
                        <a:latin typeface="Arial Narrow" pitchFamily="34" charset="0"/>
                      </a:endParaRPr>
                    </a:p>
                  </a:txBody>
                  <a:tcPr anchor="ctr">
                    <a:solidFill>
                      <a:schemeClr val="accent6">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50" dirty="0" smtClean="0">
                          <a:latin typeface="Arial Narrow" pitchFamily="34" charset="0"/>
                        </a:rPr>
                        <a:t>Баллы за суммативное оценивание</a:t>
                      </a:r>
                    </a:p>
                    <a:p>
                      <a:pPr marL="0" marR="0" indent="0" algn="ctr" defTabSz="914400" rtl="0" eaLnBrk="1" fontAlgn="auto" latinLnBrk="0" hangingPunct="1">
                        <a:lnSpc>
                          <a:spcPct val="100000"/>
                        </a:lnSpc>
                        <a:spcBef>
                          <a:spcPts val="0"/>
                        </a:spcBef>
                        <a:spcAft>
                          <a:spcPts val="0"/>
                        </a:spcAft>
                        <a:buClrTx/>
                        <a:buSzTx/>
                        <a:buFontTx/>
                        <a:buNone/>
                        <a:tabLst/>
                        <a:defRPr/>
                      </a:pPr>
                      <a:r>
                        <a:rPr lang="ru-RU" sz="1050" dirty="0" smtClean="0">
                          <a:latin typeface="Arial Narrow" pitchFamily="34" charset="0"/>
                        </a:rPr>
                        <a:t>за четверть</a:t>
                      </a:r>
                    </a:p>
                  </a:txBody>
                  <a:tcPr anchor="ctr">
                    <a:solidFill>
                      <a:schemeClr val="accent2">
                        <a:lumMod val="40000"/>
                        <a:lumOff val="60000"/>
                      </a:schemeClr>
                    </a:solidFill>
                  </a:tcPr>
                </a:tc>
                <a:tc>
                  <a:txBody>
                    <a:bodyPr/>
                    <a:lstStyle/>
                    <a:p>
                      <a:pPr algn="ctr"/>
                      <a:r>
                        <a:rPr lang="ru-RU" sz="1050" dirty="0" smtClean="0">
                          <a:latin typeface="Arial Narrow" pitchFamily="34" charset="0"/>
                        </a:rPr>
                        <a:t>Оценка за четверть</a:t>
                      </a:r>
                      <a:endParaRPr lang="ru-RU" sz="1050" dirty="0">
                        <a:latin typeface="Arial Narrow" pitchFamily="34" charset="0"/>
                      </a:endParaRPr>
                    </a:p>
                  </a:txBody>
                  <a:tcPr anchor="ctr"/>
                </a:tc>
              </a:tr>
              <a:tr h="243448">
                <a:tc gridSpan="3">
                  <a:txBody>
                    <a:bodyPr/>
                    <a:lstStyle/>
                    <a:p>
                      <a:pPr algn="ctr"/>
                      <a:r>
                        <a:rPr lang="ru-RU" sz="1200" b="1" dirty="0" smtClean="0">
                          <a:latin typeface="Arial Narrow" pitchFamily="34" charset="0"/>
                        </a:rPr>
                        <a:t>50%</a:t>
                      </a:r>
                      <a:endParaRPr lang="ru-RU" sz="1200" b="1" dirty="0">
                        <a:latin typeface="Arial Narrow" pitchFamily="34" charset="0"/>
                      </a:endParaRPr>
                    </a:p>
                  </a:txBody>
                  <a:tcPr/>
                </a:tc>
                <a:tc hMerge="1">
                  <a:txBody>
                    <a:bodyPr/>
                    <a:lstStyle/>
                    <a:p>
                      <a:endParaRPr lang="ru-RU" sz="1050" dirty="0"/>
                    </a:p>
                  </a:txBody>
                  <a:tcPr/>
                </a:tc>
                <a:tc hMerge="1">
                  <a:txBody>
                    <a:bodyPr/>
                    <a:lstStyle/>
                    <a:p>
                      <a:endParaRPr lang="ru-RU"/>
                    </a:p>
                  </a:txBody>
                  <a:tcPr/>
                </a:tc>
                <a:tc>
                  <a:txBody>
                    <a:bodyPr/>
                    <a:lstStyle/>
                    <a:p>
                      <a:pPr algn="ctr"/>
                      <a:r>
                        <a:rPr lang="ru-RU" sz="1200" b="1" dirty="0" smtClean="0">
                          <a:latin typeface="Arial Narrow" pitchFamily="34" charset="0"/>
                        </a:rPr>
                        <a:t>50%</a:t>
                      </a:r>
                      <a:endParaRPr lang="ru-RU" sz="1200" b="1" dirty="0">
                        <a:latin typeface="Arial Narrow" pitchFamily="34" charset="0"/>
                      </a:endParaRPr>
                    </a:p>
                  </a:txBody>
                  <a:tcPr/>
                </a:tc>
                <a:tc>
                  <a:txBody>
                    <a:bodyPr/>
                    <a:lstStyle/>
                    <a:p>
                      <a:pPr algn="ctr"/>
                      <a:r>
                        <a:rPr lang="ru-RU" sz="1200" b="1" dirty="0" smtClean="0">
                          <a:latin typeface="Arial Narrow" pitchFamily="34" charset="0"/>
                        </a:rPr>
                        <a:t>100%</a:t>
                      </a:r>
                      <a:endParaRPr lang="ru-RU" sz="1200" b="1" dirty="0">
                        <a:latin typeface="Arial Narrow" pitchFamily="34" charset="0"/>
                      </a:endParaRPr>
                    </a:p>
                  </a:txBody>
                  <a:tcPr/>
                </a:tc>
              </a:tr>
            </a:tbl>
          </a:graphicData>
        </a:graphic>
      </p:graphicFrame>
      <p:sp>
        <p:nvSpPr>
          <p:cNvPr id="9" name="TextBox 8"/>
          <p:cNvSpPr txBox="1"/>
          <p:nvPr/>
        </p:nvSpPr>
        <p:spPr>
          <a:xfrm>
            <a:off x="1964382" y="2562147"/>
            <a:ext cx="5868392" cy="338554"/>
          </a:xfrm>
          <a:prstGeom prst="rect">
            <a:avLst/>
          </a:prstGeom>
          <a:noFill/>
        </p:spPr>
        <p:txBody>
          <a:bodyPr wrap="square" rtlCol="0">
            <a:spAutoFit/>
          </a:bodyPr>
          <a:lstStyle/>
          <a:p>
            <a:pPr>
              <a:spcAft>
                <a:spcPts val="1800"/>
              </a:spcAft>
            </a:pPr>
            <a:r>
              <a:rPr lang="kk-KZ" sz="1600" b="1" dirty="0" smtClean="0">
                <a:solidFill>
                  <a:prstClr val="black"/>
                </a:solidFill>
                <a:latin typeface="Arial Narrow" pitchFamily="34" charset="0"/>
              </a:rPr>
              <a:t>Жылдық баға</a:t>
            </a:r>
            <a:endParaRPr lang="ru-RU" sz="1600" b="1" dirty="0">
              <a:solidFill>
                <a:prstClr val="black"/>
              </a:solidFill>
              <a:latin typeface="Arial Narrow" pitchFamily="34" charset="0"/>
            </a:endParaRPr>
          </a:p>
        </p:txBody>
      </p:sp>
      <p:graphicFrame>
        <p:nvGraphicFramePr>
          <p:cNvPr id="13" name="Таблица 12"/>
          <p:cNvGraphicFramePr>
            <a:graphicFrameLocks noGrp="1"/>
          </p:cNvGraphicFramePr>
          <p:nvPr>
            <p:extLst/>
          </p:nvPr>
        </p:nvGraphicFramePr>
        <p:xfrm>
          <a:off x="1964382" y="2900701"/>
          <a:ext cx="5868392" cy="685800"/>
        </p:xfrm>
        <a:graphic>
          <a:graphicData uri="http://schemas.openxmlformats.org/drawingml/2006/table">
            <a:tbl>
              <a:tblPr firstRow="1" bandRow="1">
                <a:tableStyleId>{BC89EF96-8CEA-46FF-86C4-4CE0E7609802}</a:tableStyleId>
              </a:tblPr>
              <a:tblGrid>
                <a:gridCol w="2628033"/>
                <a:gridCol w="2448272"/>
                <a:gridCol w="792087"/>
              </a:tblGrid>
              <a:tr h="370840">
                <a:tc>
                  <a:txBody>
                    <a:bodyPr/>
                    <a:lstStyle/>
                    <a:p>
                      <a:pPr algn="ctr"/>
                      <a:r>
                        <a:rPr lang="ru-RU" sz="1050" dirty="0" smtClean="0">
                          <a:latin typeface="Arial Narrow" pitchFamily="34" charset="0"/>
                        </a:rPr>
                        <a:t>Баллы суммативного оценивания</a:t>
                      </a:r>
                    </a:p>
                    <a:p>
                      <a:pPr algn="ctr"/>
                      <a:r>
                        <a:rPr lang="ru-RU" sz="1050" dirty="0" smtClean="0">
                          <a:latin typeface="Arial Narrow" pitchFamily="34" charset="0"/>
                        </a:rPr>
                        <a:t>за ВСЕ разделы</a:t>
                      </a:r>
                      <a:r>
                        <a:rPr lang="ru-RU" sz="1050" baseline="0" dirty="0" smtClean="0">
                          <a:latin typeface="Arial Narrow" pitchFamily="34" charset="0"/>
                        </a:rPr>
                        <a:t> 4-х четвертей</a:t>
                      </a:r>
                      <a:endParaRPr lang="ru-RU" sz="1050" dirty="0">
                        <a:latin typeface="Arial Narrow" pitchFamily="34" charset="0"/>
                      </a:endParaRPr>
                    </a:p>
                  </a:txBody>
                  <a:tcPr anchor="ctr">
                    <a:solidFill>
                      <a:schemeClr val="accent6">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050" dirty="0" smtClean="0">
                          <a:latin typeface="Arial Narrow" pitchFamily="34" charset="0"/>
                        </a:rPr>
                        <a:t>Баллы суммативного оценивания</a:t>
                      </a:r>
                    </a:p>
                    <a:p>
                      <a:pPr marL="0" marR="0" indent="0" algn="ctr" defTabSz="914400" rtl="0" eaLnBrk="1" fontAlgn="auto" latinLnBrk="0" hangingPunct="1">
                        <a:lnSpc>
                          <a:spcPct val="100000"/>
                        </a:lnSpc>
                        <a:spcBef>
                          <a:spcPts val="0"/>
                        </a:spcBef>
                        <a:spcAft>
                          <a:spcPts val="0"/>
                        </a:spcAft>
                        <a:buClrTx/>
                        <a:buSzTx/>
                        <a:buFontTx/>
                        <a:buNone/>
                        <a:tabLst/>
                        <a:defRPr/>
                      </a:pPr>
                      <a:r>
                        <a:rPr lang="ru-RU" sz="1050" dirty="0" smtClean="0">
                          <a:latin typeface="Arial Narrow" pitchFamily="34" charset="0"/>
                        </a:rPr>
                        <a:t>за 4 четверти</a:t>
                      </a:r>
                    </a:p>
                  </a:txBody>
                  <a:tcPr anchor="ctr">
                    <a:solidFill>
                      <a:schemeClr val="accent2">
                        <a:lumMod val="40000"/>
                        <a:lumOff val="60000"/>
                      </a:schemeClr>
                    </a:solidFill>
                  </a:tcPr>
                </a:tc>
                <a:tc>
                  <a:txBody>
                    <a:bodyPr/>
                    <a:lstStyle/>
                    <a:p>
                      <a:pPr algn="ctr"/>
                      <a:r>
                        <a:rPr lang="ru-RU" sz="1050" dirty="0" smtClean="0">
                          <a:latin typeface="Arial Narrow" pitchFamily="34" charset="0"/>
                        </a:rPr>
                        <a:t>Оценка за год</a:t>
                      </a:r>
                      <a:endParaRPr lang="ru-RU" sz="1050" dirty="0">
                        <a:latin typeface="Arial Narrow" pitchFamily="34" charset="0"/>
                      </a:endParaRPr>
                    </a:p>
                  </a:txBody>
                  <a:tcPr anchor="ctr"/>
                </a:tc>
              </a:tr>
              <a:tr h="243448">
                <a:tc>
                  <a:txBody>
                    <a:bodyPr/>
                    <a:lstStyle/>
                    <a:p>
                      <a:pPr algn="ctr"/>
                      <a:r>
                        <a:rPr lang="ru-RU" sz="1200" b="1" dirty="0" smtClean="0">
                          <a:latin typeface="Arial Narrow" pitchFamily="34" charset="0"/>
                        </a:rPr>
                        <a:t>50%</a:t>
                      </a:r>
                      <a:endParaRPr lang="ru-RU" sz="1200" b="1" dirty="0">
                        <a:latin typeface="Arial Narrow" pitchFamily="34" charset="0"/>
                      </a:endParaRPr>
                    </a:p>
                  </a:txBody>
                  <a:tcPr anchor="ctr"/>
                </a:tc>
                <a:tc>
                  <a:txBody>
                    <a:bodyPr/>
                    <a:lstStyle/>
                    <a:p>
                      <a:pPr algn="ctr"/>
                      <a:r>
                        <a:rPr lang="ru-RU" sz="1200" b="1" dirty="0" smtClean="0">
                          <a:latin typeface="Arial Narrow" pitchFamily="34" charset="0"/>
                        </a:rPr>
                        <a:t>50%</a:t>
                      </a:r>
                      <a:endParaRPr lang="ru-RU" sz="1200" b="1" dirty="0">
                        <a:latin typeface="Arial Narrow" pitchFamily="34" charset="0"/>
                      </a:endParaRPr>
                    </a:p>
                  </a:txBody>
                  <a:tcPr anchor="ctr"/>
                </a:tc>
                <a:tc>
                  <a:txBody>
                    <a:bodyPr/>
                    <a:lstStyle/>
                    <a:p>
                      <a:pPr algn="ctr"/>
                      <a:r>
                        <a:rPr lang="ru-RU" sz="1200" b="1" dirty="0" smtClean="0">
                          <a:latin typeface="Arial Narrow" pitchFamily="34" charset="0"/>
                        </a:rPr>
                        <a:t>100%</a:t>
                      </a:r>
                      <a:endParaRPr lang="ru-RU" sz="1200" b="1" dirty="0">
                        <a:latin typeface="Arial Narrow" pitchFamily="34" charset="0"/>
                      </a:endParaRPr>
                    </a:p>
                  </a:txBody>
                  <a:tcPr anchor="ctr"/>
                </a:tc>
              </a:tr>
            </a:tbl>
          </a:graphicData>
        </a:graphic>
      </p:graphicFrame>
      <p:graphicFrame>
        <p:nvGraphicFramePr>
          <p:cNvPr id="3" name="Таблица 2"/>
          <p:cNvGraphicFramePr>
            <a:graphicFrameLocks noGrp="1"/>
          </p:cNvGraphicFramePr>
          <p:nvPr>
            <p:extLst/>
          </p:nvPr>
        </p:nvGraphicFramePr>
        <p:xfrm>
          <a:off x="1964382" y="4437112"/>
          <a:ext cx="5358130" cy="1682496"/>
        </p:xfrm>
        <a:graphic>
          <a:graphicData uri="http://schemas.openxmlformats.org/drawingml/2006/table">
            <a:tbl>
              <a:tblPr firstRow="1" firstCol="1" bandRow="1">
                <a:tableStyleId>{BC89EF96-8CEA-46FF-86C4-4CE0E7609802}</a:tableStyleId>
              </a:tblPr>
              <a:tblGrid>
                <a:gridCol w="2108835"/>
                <a:gridCol w="1988820"/>
                <a:gridCol w="1260475"/>
              </a:tblGrid>
              <a:tr h="0">
                <a:tc>
                  <a:txBody>
                    <a:bodyPr/>
                    <a:lstStyle/>
                    <a:p>
                      <a:pPr algn="ctr">
                        <a:lnSpc>
                          <a:spcPct val="115000"/>
                        </a:lnSpc>
                        <a:spcAft>
                          <a:spcPts val="0"/>
                        </a:spcAft>
                        <a:tabLst>
                          <a:tab pos="630555" algn="l"/>
                        </a:tabLst>
                      </a:pPr>
                      <a:r>
                        <a:rPr lang="ru-RU" sz="1200" dirty="0">
                          <a:effectLst/>
                        </a:rPr>
                        <a:t>Процентное содержание баллов </a:t>
                      </a:r>
                      <a:r>
                        <a:rPr lang="ru-RU" sz="1200" dirty="0" err="1">
                          <a:effectLst/>
                        </a:rPr>
                        <a:t>суммативного</a:t>
                      </a:r>
                      <a:r>
                        <a:rPr lang="ru-RU" sz="1200" dirty="0">
                          <a:effectLst/>
                        </a:rPr>
                        <a:t> оценивания</a:t>
                      </a:r>
                      <a:endParaRPr lang="ru-RU" sz="1100" dirty="0">
                        <a:effectLst/>
                        <a:latin typeface="Arial"/>
                        <a:ea typeface="Times New Roman"/>
                        <a:cs typeface="Times New Roman"/>
                      </a:endParaRPr>
                    </a:p>
                  </a:txBody>
                  <a:tcPr marL="68580" marR="68580" marT="0" marB="0"/>
                </a:tc>
                <a:tc>
                  <a:txBody>
                    <a:bodyPr/>
                    <a:lstStyle/>
                    <a:p>
                      <a:pPr algn="ctr">
                        <a:lnSpc>
                          <a:spcPct val="115000"/>
                        </a:lnSpc>
                        <a:spcAft>
                          <a:spcPts val="0"/>
                        </a:spcAft>
                        <a:tabLst>
                          <a:tab pos="630555" algn="l"/>
                        </a:tabLst>
                      </a:pPr>
                      <a:r>
                        <a:rPr lang="ru-RU" sz="1200" dirty="0">
                          <a:effectLst/>
                        </a:rPr>
                        <a:t>Показатель оценивания</a:t>
                      </a:r>
                      <a:endParaRPr lang="ru-RU" sz="1100" dirty="0">
                        <a:effectLst/>
                        <a:latin typeface="Arial"/>
                        <a:ea typeface="Times New Roman"/>
                        <a:cs typeface="Times New Roman"/>
                      </a:endParaRPr>
                    </a:p>
                  </a:txBody>
                  <a:tcPr marL="68580" marR="68580" marT="0" marB="0"/>
                </a:tc>
                <a:tc>
                  <a:txBody>
                    <a:bodyPr/>
                    <a:lstStyle/>
                    <a:p>
                      <a:pPr algn="ctr">
                        <a:lnSpc>
                          <a:spcPct val="115000"/>
                        </a:lnSpc>
                        <a:spcAft>
                          <a:spcPts val="0"/>
                        </a:spcAft>
                        <a:tabLst>
                          <a:tab pos="630555" algn="l"/>
                        </a:tabLst>
                      </a:pPr>
                      <a:r>
                        <a:rPr lang="ru-RU" sz="1200" dirty="0">
                          <a:effectLst/>
                        </a:rPr>
                        <a:t>Оценка</a:t>
                      </a:r>
                      <a:endParaRPr lang="ru-RU" sz="1100" dirty="0">
                        <a:effectLst/>
                        <a:latin typeface="Arial"/>
                        <a:ea typeface="Times New Roman"/>
                        <a:cs typeface="Times New Roman"/>
                      </a:endParaRPr>
                    </a:p>
                  </a:txBody>
                  <a:tcPr marL="68580" marR="68580" marT="0" marB="0"/>
                </a:tc>
              </a:tr>
              <a:tr h="0">
                <a:tc>
                  <a:txBody>
                    <a:bodyPr/>
                    <a:lstStyle/>
                    <a:p>
                      <a:pPr algn="ctr">
                        <a:lnSpc>
                          <a:spcPct val="115000"/>
                        </a:lnSpc>
                        <a:spcAft>
                          <a:spcPts val="0"/>
                        </a:spcAft>
                        <a:tabLst>
                          <a:tab pos="630555" algn="l"/>
                        </a:tabLst>
                      </a:pPr>
                      <a:r>
                        <a:rPr lang="ru-RU" sz="1200">
                          <a:effectLst/>
                        </a:rPr>
                        <a:t>0 %</a:t>
                      </a:r>
                      <a:endParaRPr lang="ru-RU" sz="1100">
                        <a:effectLst/>
                        <a:latin typeface="Arial"/>
                        <a:ea typeface="Times New Roman"/>
                        <a:cs typeface="Times New Roman"/>
                      </a:endParaRPr>
                    </a:p>
                  </a:txBody>
                  <a:tcPr marL="68580" marR="68580" marT="0" marB="0"/>
                </a:tc>
                <a:tc>
                  <a:txBody>
                    <a:bodyPr/>
                    <a:lstStyle/>
                    <a:p>
                      <a:pPr algn="ctr">
                        <a:lnSpc>
                          <a:spcPct val="115000"/>
                        </a:lnSpc>
                        <a:spcAft>
                          <a:spcPts val="0"/>
                        </a:spcAft>
                        <a:tabLst>
                          <a:tab pos="630555" algn="l"/>
                        </a:tabLst>
                      </a:pPr>
                      <a:r>
                        <a:rPr lang="ru-RU" sz="1200">
                          <a:effectLst/>
                        </a:rPr>
                        <a:t>Не аттестован</a:t>
                      </a:r>
                      <a:endParaRPr lang="ru-RU" sz="1100">
                        <a:effectLst/>
                        <a:latin typeface="Arial"/>
                        <a:ea typeface="Times New Roman"/>
                        <a:cs typeface="Times New Roman"/>
                      </a:endParaRPr>
                    </a:p>
                  </a:txBody>
                  <a:tcPr marL="68580" marR="68580" marT="0" marB="0"/>
                </a:tc>
                <a:tc>
                  <a:txBody>
                    <a:bodyPr/>
                    <a:lstStyle/>
                    <a:p>
                      <a:pPr algn="ctr">
                        <a:lnSpc>
                          <a:spcPct val="115000"/>
                        </a:lnSpc>
                        <a:spcAft>
                          <a:spcPts val="0"/>
                        </a:spcAft>
                        <a:tabLst>
                          <a:tab pos="630555" algn="l"/>
                        </a:tabLst>
                      </a:pPr>
                      <a:r>
                        <a:rPr lang="ru-RU" sz="1200">
                          <a:effectLst/>
                        </a:rPr>
                        <a:t>«1»</a:t>
                      </a:r>
                      <a:endParaRPr lang="ru-RU" sz="1100">
                        <a:effectLst/>
                        <a:latin typeface="Arial"/>
                        <a:ea typeface="Times New Roman"/>
                        <a:cs typeface="Times New Roman"/>
                      </a:endParaRPr>
                    </a:p>
                  </a:txBody>
                  <a:tcPr marL="68580" marR="68580" marT="0" marB="0"/>
                </a:tc>
              </a:tr>
              <a:tr h="0">
                <a:tc>
                  <a:txBody>
                    <a:bodyPr/>
                    <a:lstStyle/>
                    <a:p>
                      <a:pPr algn="ctr">
                        <a:lnSpc>
                          <a:spcPct val="115000"/>
                        </a:lnSpc>
                        <a:spcAft>
                          <a:spcPts val="0"/>
                        </a:spcAft>
                        <a:tabLst>
                          <a:tab pos="630555" algn="l"/>
                        </a:tabLst>
                      </a:pPr>
                      <a:r>
                        <a:rPr lang="ru-RU" sz="1200">
                          <a:effectLst/>
                        </a:rPr>
                        <a:t>1%</a:t>
                      </a:r>
                      <a:r>
                        <a:rPr lang="en-GB" sz="1200">
                          <a:effectLst/>
                          <a:sym typeface="Symbol"/>
                        </a:rPr>
                        <a:t></a:t>
                      </a:r>
                      <a:r>
                        <a:rPr lang="ru-RU" sz="1200">
                          <a:effectLst/>
                        </a:rPr>
                        <a:t>20%</a:t>
                      </a:r>
                      <a:endParaRPr lang="ru-RU" sz="1100">
                        <a:effectLst/>
                        <a:latin typeface="Arial"/>
                        <a:ea typeface="Times New Roman"/>
                        <a:cs typeface="Times New Roman"/>
                      </a:endParaRPr>
                    </a:p>
                  </a:txBody>
                  <a:tcPr marL="68580" marR="68580" marT="0" marB="0"/>
                </a:tc>
                <a:tc>
                  <a:txBody>
                    <a:bodyPr/>
                    <a:lstStyle/>
                    <a:p>
                      <a:pPr algn="ctr">
                        <a:lnSpc>
                          <a:spcPct val="115000"/>
                        </a:lnSpc>
                        <a:spcAft>
                          <a:spcPts val="0"/>
                        </a:spcAft>
                        <a:tabLst>
                          <a:tab pos="630555" algn="l"/>
                        </a:tabLst>
                      </a:pPr>
                      <a:r>
                        <a:rPr lang="ru-RU" sz="1200">
                          <a:effectLst/>
                        </a:rPr>
                        <a:t>Неудовлетворит</a:t>
                      </a:r>
                      <a:r>
                        <a:rPr lang="en-GB" sz="1200">
                          <a:effectLst/>
                        </a:rPr>
                        <a:t>ельно</a:t>
                      </a:r>
                      <a:endParaRPr lang="ru-RU" sz="1100">
                        <a:effectLst/>
                        <a:latin typeface="Arial"/>
                        <a:ea typeface="Times New Roman"/>
                        <a:cs typeface="Times New Roman"/>
                      </a:endParaRPr>
                    </a:p>
                  </a:txBody>
                  <a:tcPr marL="68580" marR="68580" marT="0" marB="0"/>
                </a:tc>
                <a:tc>
                  <a:txBody>
                    <a:bodyPr/>
                    <a:lstStyle/>
                    <a:p>
                      <a:pPr algn="ctr">
                        <a:lnSpc>
                          <a:spcPct val="115000"/>
                        </a:lnSpc>
                        <a:spcAft>
                          <a:spcPts val="0"/>
                        </a:spcAft>
                        <a:tabLst>
                          <a:tab pos="630555" algn="l"/>
                        </a:tabLst>
                      </a:pPr>
                      <a:r>
                        <a:rPr lang="en-GB" sz="1200">
                          <a:effectLst/>
                        </a:rPr>
                        <a:t>«2»</a:t>
                      </a:r>
                      <a:endParaRPr lang="ru-RU" sz="1100">
                        <a:effectLst/>
                        <a:latin typeface="Arial"/>
                        <a:ea typeface="Times New Roman"/>
                        <a:cs typeface="Times New Roman"/>
                      </a:endParaRPr>
                    </a:p>
                  </a:txBody>
                  <a:tcPr marL="68580" marR="68580" marT="0" marB="0"/>
                </a:tc>
              </a:tr>
              <a:tr h="0">
                <a:tc>
                  <a:txBody>
                    <a:bodyPr/>
                    <a:lstStyle/>
                    <a:p>
                      <a:pPr algn="ctr">
                        <a:lnSpc>
                          <a:spcPct val="115000"/>
                        </a:lnSpc>
                        <a:spcAft>
                          <a:spcPts val="0"/>
                        </a:spcAft>
                        <a:tabLst>
                          <a:tab pos="630555" algn="l"/>
                        </a:tabLst>
                      </a:pPr>
                      <a:r>
                        <a:rPr lang="en-GB" sz="1200">
                          <a:effectLst/>
                        </a:rPr>
                        <a:t>21%</a:t>
                      </a:r>
                      <a:r>
                        <a:rPr lang="en-GB" sz="1200">
                          <a:effectLst/>
                          <a:sym typeface="Symbol"/>
                        </a:rPr>
                        <a:t></a:t>
                      </a:r>
                      <a:r>
                        <a:rPr lang="en-GB" sz="1200">
                          <a:effectLst/>
                        </a:rPr>
                        <a:t>50%</a:t>
                      </a:r>
                      <a:endParaRPr lang="ru-RU" sz="1100">
                        <a:effectLst/>
                        <a:latin typeface="Arial"/>
                        <a:ea typeface="Times New Roman"/>
                        <a:cs typeface="Times New Roman"/>
                      </a:endParaRPr>
                    </a:p>
                  </a:txBody>
                  <a:tcPr marL="68580" marR="68580" marT="0" marB="0"/>
                </a:tc>
                <a:tc>
                  <a:txBody>
                    <a:bodyPr/>
                    <a:lstStyle/>
                    <a:p>
                      <a:pPr algn="ctr">
                        <a:lnSpc>
                          <a:spcPct val="115000"/>
                        </a:lnSpc>
                        <a:spcAft>
                          <a:spcPts val="0"/>
                        </a:spcAft>
                        <a:tabLst>
                          <a:tab pos="630555" algn="l"/>
                        </a:tabLst>
                      </a:pPr>
                      <a:r>
                        <a:rPr lang="en-GB" sz="1200">
                          <a:effectLst/>
                        </a:rPr>
                        <a:t>Удовлетворительно</a:t>
                      </a:r>
                      <a:endParaRPr lang="ru-RU" sz="1100">
                        <a:effectLst/>
                        <a:latin typeface="Arial"/>
                        <a:ea typeface="Times New Roman"/>
                        <a:cs typeface="Times New Roman"/>
                      </a:endParaRPr>
                    </a:p>
                  </a:txBody>
                  <a:tcPr marL="68580" marR="68580" marT="0" marB="0"/>
                </a:tc>
                <a:tc>
                  <a:txBody>
                    <a:bodyPr/>
                    <a:lstStyle/>
                    <a:p>
                      <a:pPr algn="ctr">
                        <a:lnSpc>
                          <a:spcPct val="115000"/>
                        </a:lnSpc>
                        <a:spcAft>
                          <a:spcPts val="0"/>
                        </a:spcAft>
                        <a:tabLst>
                          <a:tab pos="630555" algn="l"/>
                        </a:tabLst>
                      </a:pPr>
                      <a:r>
                        <a:rPr lang="en-GB" sz="1200">
                          <a:effectLst/>
                        </a:rPr>
                        <a:t>«3»</a:t>
                      </a:r>
                      <a:endParaRPr lang="ru-RU" sz="1100">
                        <a:effectLst/>
                        <a:latin typeface="Arial"/>
                        <a:ea typeface="Times New Roman"/>
                        <a:cs typeface="Times New Roman"/>
                      </a:endParaRPr>
                    </a:p>
                  </a:txBody>
                  <a:tcPr marL="68580" marR="68580" marT="0" marB="0"/>
                </a:tc>
              </a:tr>
              <a:tr h="0">
                <a:tc>
                  <a:txBody>
                    <a:bodyPr/>
                    <a:lstStyle/>
                    <a:p>
                      <a:pPr algn="ctr">
                        <a:lnSpc>
                          <a:spcPct val="115000"/>
                        </a:lnSpc>
                        <a:spcAft>
                          <a:spcPts val="0"/>
                        </a:spcAft>
                        <a:tabLst>
                          <a:tab pos="630555" algn="l"/>
                        </a:tabLst>
                      </a:pPr>
                      <a:r>
                        <a:rPr lang="en-GB" sz="1200" dirty="0">
                          <a:effectLst/>
                        </a:rPr>
                        <a:t>51%</a:t>
                      </a:r>
                      <a:r>
                        <a:rPr lang="en-GB" sz="1200" dirty="0">
                          <a:effectLst/>
                          <a:sym typeface="Symbol"/>
                        </a:rPr>
                        <a:t></a:t>
                      </a:r>
                      <a:r>
                        <a:rPr lang="en-GB" sz="1200" dirty="0">
                          <a:effectLst/>
                        </a:rPr>
                        <a:t>80%</a:t>
                      </a:r>
                      <a:endParaRPr lang="ru-RU" sz="1100" dirty="0">
                        <a:effectLst/>
                        <a:latin typeface="Arial"/>
                        <a:ea typeface="Times New Roman"/>
                        <a:cs typeface="Times New Roman"/>
                      </a:endParaRPr>
                    </a:p>
                  </a:txBody>
                  <a:tcPr marL="68580" marR="68580" marT="0" marB="0"/>
                </a:tc>
                <a:tc>
                  <a:txBody>
                    <a:bodyPr/>
                    <a:lstStyle/>
                    <a:p>
                      <a:pPr algn="ctr">
                        <a:lnSpc>
                          <a:spcPct val="115000"/>
                        </a:lnSpc>
                        <a:spcAft>
                          <a:spcPts val="0"/>
                        </a:spcAft>
                        <a:tabLst>
                          <a:tab pos="630555" algn="l"/>
                        </a:tabLst>
                      </a:pPr>
                      <a:r>
                        <a:rPr lang="en-GB" sz="1200">
                          <a:effectLst/>
                        </a:rPr>
                        <a:t>Хорошо</a:t>
                      </a:r>
                      <a:endParaRPr lang="ru-RU" sz="1100">
                        <a:effectLst/>
                        <a:latin typeface="Arial"/>
                        <a:ea typeface="Times New Roman"/>
                        <a:cs typeface="Times New Roman"/>
                      </a:endParaRPr>
                    </a:p>
                  </a:txBody>
                  <a:tcPr marL="68580" marR="68580" marT="0" marB="0"/>
                </a:tc>
                <a:tc>
                  <a:txBody>
                    <a:bodyPr/>
                    <a:lstStyle/>
                    <a:p>
                      <a:pPr algn="ctr">
                        <a:lnSpc>
                          <a:spcPct val="115000"/>
                        </a:lnSpc>
                        <a:spcAft>
                          <a:spcPts val="0"/>
                        </a:spcAft>
                        <a:tabLst>
                          <a:tab pos="630555" algn="l"/>
                        </a:tabLst>
                      </a:pPr>
                      <a:r>
                        <a:rPr lang="en-GB" sz="1200">
                          <a:effectLst/>
                        </a:rPr>
                        <a:t>«4»</a:t>
                      </a:r>
                      <a:endParaRPr lang="ru-RU" sz="1100">
                        <a:effectLst/>
                        <a:latin typeface="Arial"/>
                        <a:ea typeface="Times New Roman"/>
                        <a:cs typeface="Times New Roman"/>
                      </a:endParaRPr>
                    </a:p>
                  </a:txBody>
                  <a:tcPr marL="68580" marR="68580" marT="0" marB="0"/>
                </a:tc>
              </a:tr>
              <a:tr h="0">
                <a:tc>
                  <a:txBody>
                    <a:bodyPr/>
                    <a:lstStyle/>
                    <a:p>
                      <a:pPr algn="ctr">
                        <a:lnSpc>
                          <a:spcPct val="115000"/>
                        </a:lnSpc>
                        <a:spcAft>
                          <a:spcPts val="0"/>
                        </a:spcAft>
                        <a:tabLst>
                          <a:tab pos="630555" algn="l"/>
                        </a:tabLst>
                      </a:pPr>
                      <a:r>
                        <a:rPr lang="en-GB" sz="1200">
                          <a:effectLst/>
                        </a:rPr>
                        <a:t>81%</a:t>
                      </a:r>
                      <a:r>
                        <a:rPr lang="en-GB" sz="1200">
                          <a:effectLst/>
                          <a:sym typeface="Symbol"/>
                        </a:rPr>
                        <a:t></a:t>
                      </a:r>
                      <a:r>
                        <a:rPr lang="en-GB" sz="1200">
                          <a:effectLst/>
                        </a:rPr>
                        <a:t>100%</a:t>
                      </a:r>
                      <a:endParaRPr lang="ru-RU" sz="1100">
                        <a:effectLst/>
                        <a:latin typeface="Arial"/>
                        <a:ea typeface="Times New Roman"/>
                        <a:cs typeface="Times New Roman"/>
                      </a:endParaRPr>
                    </a:p>
                  </a:txBody>
                  <a:tcPr marL="68580" marR="68580" marT="0" marB="0"/>
                </a:tc>
                <a:tc>
                  <a:txBody>
                    <a:bodyPr/>
                    <a:lstStyle/>
                    <a:p>
                      <a:pPr algn="ctr">
                        <a:lnSpc>
                          <a:spcPct val="115000"/>
                        </a:lnSpc>
                        <a:spcAft>
                          <a:spcPts val="0"/>
                        </a:spcAft>
                        <a:tabLst>
                          <a:tab pos="630555" algn="l"/>
                        </a:tabLst>
                      </a:pPr>
                      <a:r>
                        <a:rPr lang="en-GB" sz="1200">
                          <a:effectLst/>
                        </a:rPr>
                        <a:t>Отлично</a:t>
                      </a:r>
                      <a:endParaRPr lang="ru-RU" sz="1100">
                        <a:effectLst/>
                        <a:latin typeface="Arial"/>
                        <a:ea typeface="Times New Roman"/>
                        <a:cs typeface="Times New Roman"/>
                      </a:endParaRPr>
                    </a:p>
                  </a:txBody>
                  <a:tcPr marL="68580" marR="68580" marT="0" marB="0"/>
                </a:tc>
                <a:tc>
                  <a:txBody>
                    <a:bodyPr/>
                    <a:lstStyle/>
                    <a:p>
                      <a:pPr algn="ctr">
                        <a:lnSpc>
                          <a:spcPct val="115000"/>
                        </a:lnSpc>
                        <a:spcAft>
                          <a:spcPts val="0"/>
                        </a:spcAft>
                        <a:tabLst>
                          <a:tab pos="630555" algn="l"/>
                        </a:tabLst>
                      </a:pPr>
                      <a:r>
                        <a:rPr lang="en-GB" sz="1200" dirty="0">
                          <a:effectLst/>
                        </a:rPr>
                        <a:t>«5»</a:t>
                      </a:r>
                      <a:endParaRPr lang="ru-RU" sz="1100" dirty="0">
                        <a:effectLst/>
                        <a:latin typeface="Arial"/>
                        <a:ea typeface="Times New Roman"/>
                        <a:cs typeface="Times New Roman"/>
                      </a:endParaRPr>
                    </a:p>
                  </a:txBody>
                  <a:tcPr marL="68580" marR="68580" marT="0" marB="0"/>
                </a:tc>
              </a:tr>
            </a:tbl>
          </a:graphicData>
        </a:graphic>
      </p:graphicFrame>
      <p:sp>
        <p:nvSpPr>
          <p:cNvPr id="4" name="Rectangle 1"/>
          <p:cNvSpPr>
            <a:spLocks noChangeArrowheads="1"/>
          </p:cNvSpPr>
          <p:nvPr/>
        </p:nvSpPr>
        <p:spPr bwMode="auto">
          <a:xfrm>
            <a:off x="1964382" y="3933056"/>
            <a:ext cx="3195514"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tabLst>
                <a:tab pos="450850" algn="l"/>
                <a:tab pos="630238" algn="l"/>
              </a:tabLst>
            </a:pPr>
            <a:r>
              <a:rPr lang="kk-KZ" sz="1600" b="1" dirty="0" smtClean="0">
                <a:latin typeface="Arial Narrow" pitchFamily="34" charset="0"/>
                <a:cs typeface="Arial" pitchFamily="34" charset="0"/>
              </a:rPr>
              <a:t>Баға қою шәкілі</a:t>
            </a:r>
            <a:endParaRPr lang="ru-RU" sz="2000" b="1" dirty="0">
              <a:latin typeface="Arial Narrow" pitchFamily="34" charset="0"/>
              <a:cs typeface="Arial" pitchFamily="34" charset="0"/>
            </a:endParaRPr>
          </a:p>
        </p:txBody>
      </p:sp>
    </p:spTree>
    <p:extLst>
      <p:ext uri="{BB962C8B-B14F-4D97-AF65-F5344CB8AC3E}">
        <p14:creationId xmlns:p14="http://schemas.microsoft.com/office/powerpoint/2010/main" xmlns="" val="20785895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000184" y="-27384"/>
            <a:ext cx="8229600" cy="778098"/>
          </a:xfrm>
        </p:spPr>
        <p:txBody>
          <a:bodyPr>
            <a:normAutofit/>
          </a:bodyPr>
          <a:lstStyle/>
          <a:p>
            <a:r>
              <a:rPr lang="kk-KZ" sz="4000" dirty="0" smtClean="0">
                <a:latin typeface="Arial Narrow" pitchFamily="34" charset="0"/>
              </a:rPr>
              <a:t>Сынып журналындағы өзгерістер</a:t>
            </a:r>
            <a:endParaRPr lang="ru-RU" sz="4000" dirty="0">
              <a:latin typeface="Arial Narrow" pitchFamily="34" charset="0"/>
            </a:endParaRPr>
          </a:p>
        </p:txBody>
      </p:sp>
      <p:sp>
        <p:nvSpPr>
          <p:cNvPr id="5" name="Объект 4"/>
          <p:cNvSpPr>
            <a:spLocks noGrp="1"/>
          </p:cNvSpPr>
          <p:nvPr>
            <p:ph sz="half" idx="1"/>
          </p:nvPr>
        </p:nvSpPr>
        <p:spPr>
          <a:xfrm>
            <a:off x="1991544" y="749005"/>
            <a:ext cx="4038600" cy="1872208"/>
          </a:xfrm>
        </p:spPr>
        <p:txBody>
          <a:bodyPr>
            <a:normAutofit/>
          </a:bodyPr>
          <a:lstStyle/>
          <a:p>
            <a:pPr marL="109728" indent="0">
              <a:buNone/>
            </a:pPr>
            <a:r>
              <a:rPr lang="kk-KZ" sz="1800" b="1" dirty="0" smtClean="0">
                <a:latin typeface="Arial Narrow" pitchFamily="34" charset="0"/>
              </a:rPr>
              <a:t>Дәстүрлі журнал</a:t>
            </a:r>
            <a:endParaRPr lang="ru-RU" sz="1800" b="1" dirty="0">
              <a:latin typeface="Arial Narrow" pitchFamily="34" charset="0"/>
            </a:endParaRPr>
          </a:p>
        </p:txBody>
      </p:sp>
      <p:sp>
        <p:nvSpPr>
          <p:cNvPr id="6" name="Объект 5"/>
          <p:cNvSpPr>
            <a:spLocks noGrp="1"/>
          </p:cNvSpPr>
          <p:nvPr>
            <p:ph sz="half" idx="2"/>
          </p:nvPr>
        </p:nvSpPr>
        <p:spPr>
          <a:xfrm>
            <a:off x="1991545" y="3717034"/>
            <a:ext cx="8280920" cy="3013795"/>
          </a:xfrm>
        </p:spPr>
        <p:txBody>
          <a:bodyPr>
            <a:normAutofit/>
          </a:bodyPr>
          <a:lstStyle/>
          <a:p>
            <a:r>
              <a:rPr lang="kk-KZ" sz="1800" b="1" dirty="0" smtClean="0">
                <a:latin typeface="Arial Narrow" pitchFamily="34" charset="0"/>
              </a:rPr>
              <a:t>Жаңартылған білім беру аясында журнал үлгісі</a:t>
            </a:r>
            <a:endParaRPr lang="ru-RU" sz="1800" b="1" dirty="0">
              <a:latin typeface="Arial Narrow" pitchFamily="34" charset="0"/>
            </a:endParaRPr>
          </a:p>
        </p:txBody>
      </p:sp>
      <p:pic>
        <p:nvPicPr>
          <p:cNvPr id="2052" name="Picture 4" descr="C:\Users\Shilibekova_a\AppData\Roaming\Skype\aidana.shilibekova1\media_messaging\media_cache_v3\^8C407672A8C3047DA58FB4E8298601B692C5F37E3BA3BC6183^pimgpsh_fullsize_distr.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9456" t="1630" b="2671"/>
          <a:stretch/>
        </p:blipFill>
        <p:spPr bwMode="auto">
          <a:xfrm rot="16200000">
            <a:off x="4816192" y="-1955265"/>
            <a:ext cx="2614660" cy="8729932"/>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C:\Users\Shilibekova_a\AppData\Roaming\Skype\aidana.shilibekova1\media_messaging\media_cache_v3\^34EF6E5F1C12EBF656FB827977C046524F50D87102BA63C0DB^pimgpsh_fullsize_distr.jpg"/>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xmlns="" val="0"/>
              </a:ext>
            </a:extLst>
          </a:blip>
          <a:srcRect l="64735" t="3333" b="2222"/>
          <a:stretch/>
        </p:blipFill>
        <p:spPr bwMode="auto">
          <a:xfrm rot="16200000">
            <a:off x="4987902" y="936699"/>
            <a:ext cx="2304256" cy="87290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392343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75520" y="274639"/>
            <a:ext cx="8784976" cy="676572"/>
          </a:xfrm>
        </p:spPr>
        <p:txBody>
          <a:bodyPr>
            <a:normAutofit/>
          </a:bodyPr>
          <a:lstStyle/>
          <a:p>
            <a:pPr algn="ctr"/>
            <a:r>
              <a:rPr lang="ru-RU" sz="3600" dirty="0" err="1" smtClean="0">
                <a:solidFill>
                  <a:schemeClr val="tx1"/>
                </a:solidFill>
                <a:latin typeface="Times New Roman" panose="02020603050405020304" pitchFamily="18" charset="0"/>
                <a:cs typeface="Times New Roman" panose="02020603050405020304" pitchFamily="18" charset="0"/>
              </a:rPr>
              <a:t>Жиынтық</a:t>
            </a:r>
            <a:r>
              <a:rPr lang="ru-RU" sz="3600" dirty="0" smtClean="0">
                <a:solidFill>
                  <a:schemeClr val="tx1"/>
                </a:solidFill>
                <a:latin typeface="Times New Roman" panose="02020603050405020304" pitchFamily="18" charset="0"/>
                <a:cs typeface="Times New Roman" panose="02020603050405020304" pitchFamily="18" charset="0"/>
              </a:rPr>
              <a:t> </a:t>
            </a:r>
            <a:r>
              <a:rPr lang="ru-RU" sz="3600" dirty="0" err="1" smtClean="0">
                <a:solidFill>
                  <a:schemeClr val="tx1"/>
                </a:solidFill>
                <a:latin typeface="Times New Roman" panose="02020603050405020304" pitchFamily="18" charset="0"/>
                <a:cs typeface="Times New Roman" panose="02020603050405020304" pitchFamily="18" charset="0"/>
              </a:rPr>
              <a:t>бағалау</a:t>
            </a:r>
            <a:endParaRPr lang="ru-RU" sz="3600" dirty="0">
              <a:solidFill>
                <a:schemeClr val="tx1"/>
              </a:solidFill>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464158" y="1793749"/>
            <a:ext cx="2885809" cy="35610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Стрелка вправо 5"/>
          <p:cNvSpPr/>
          <p:nvPr/>
        </p:nvSpPr>
        <p:spPr>
          <a:xfrm>
            <a:off x="7046347" y="3446213"/>
            <a:ext cx="835609" cy="7300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solidFill>
                <a:prstClr val="white"/>
              </a:solidFill>
              <a:latin typeface="Arial Narrow" panose="020B0606020202030204" pitchFamily="34" charset="0"/>
            </a:endParaRPr>
          </a:p>
        </p:txBody>
      </p:sp>
      <p:sp>
        <p:nvSpPr>
          <p:cNvPr id="4" name="Номер слайда 3"/>
          <p:cNvSpPr>
            <a:spLocks noGrp="1"/>
          </p:cNvSpPr>
          <p:nvPr>
            <p:ph type="sldNum" sz="quarter" idx="12"/>
          </p:nvPr>
        </p:nvSpPr>
        <p:spPr/>
        <p:txBody>
          <a:bodyPr/>
          <a:lstStyle/>
          <a:p>
            <a:fld id="{FBF750E4-7867-45A6-94BB-B30865F9216B}" type="slidenum">
              <a:rPr lang="ru-RU" smtClean="0">
                <a:solidFill>
                  <a:prstClr val="black"/>
                </a:solidFill>
              </a:rPr>
              <a:pPr/>
              <a:t>6</a:t>
            </a:fld>
            <a:endParaRPr lang="ru-RU">
              <a:solidFill>
                <a:prstClr val="black"/>
              </a:solidFill>
            </a:endParaRPr>
          </a:p>
        </p:txBody>
      </p:sp>
      <p:sp>
        <p:nvSpPr>
          <p:cNvPr id="5" name="Прямоугольник 4"/>
          <p:cNvSpPr/>
          <p:nvPr/>
        </p:nvSpPr>
        <p:spPr>
          <a:xfrm>
            <a:off x="643983" y="951218"/>
            <a:ext cx="6096000" cy="5720027"/>
          </a:xfrm>
          <a:prstGeom prst="rect">
            <a:avLst/>
          </a:prstGeom>
        </p:spPr>
        <p:txBody>
          <a:bodyPr>
            <a:spAutoFit/>
          </a:bodyPr>
          <a:lstStyle/>
          <a:p>
            <a:pPr indent="450215">
              <a:lnSpc>
                <a:spcPct val="115000"/>
              </a:lnSpc>
            </a:pPr>
            <a:r>
              <a:rPr lang="ru-RU" sz="3200" b="1" dirty="0" err="1" smtClean="0">
                <a:solidFill>
                  <a:srgbClr val="000000"/>
                </a:solidFill>
                <a:latin typeface="Times New Roman" panose="02020603050405020304" pitchFamily="18" charset="0"/>
                <a:cs typeface="Times New Roman" panose="02020603050405020304" pitchFamily="18" charset="0"/>
              </a:rPr>
              <a:t>Жиынтық</a:t>
            </a:r>
            <a:r>
              <a:rPr lang="ru-RU" sz="3200" b="1" dirty="0" smtClean="0">
                <a:solidFill>
                  <a:srgbClr val="000000"/>
                </a:solidFill>
                <a:latin typeface="Times New Roman" panose="02020603050405020304" pitchFamily="18" charset="0"/>
                <a:cs typeface="Times New Roman" panose="02020603050405020304" pitchFamily="18" charset="0"/>
              </a:rPr>
              <a:t> </a:t>
            </a:r>
            <a:r>
              <a:rPr lang="ru-RU" sz="3200" b="1" dirty="0" err="1">
                <a:solidFill>
                  <a:srgbClr val="000000"/>
                </a:solidFill>
                <a:latin typeface="Times New Roman" panose="02020603050405020304" pitchFamily="18" charset="0"/>
                <a:cs typeface="Times New Roman" panose="02020603050405020304" pitchFamily="18" charset="0"/>
              </a:rPr>
              <a:t>бағалау</a:t>
            </a:r>
            <a:r>
              <a:rPr lang="ru-RU" sz="3200" b="1" dirty="0">
                <a:solidFill>
                  <a:srgbClr val="000000"/>
                </a:solidFill>
                <a:latin typeface="Times New Roman" panose="02020603050405020304" pitchFamily="18" charset="0"/>
                <a:cs typeface="Times New Roman" panose="02020603050405020304" pitchFamily="18" charset="0"/>
              </a:rPr>
              <a:t> </a:t>
            </a:r>
            <a:r>
              <a:rPr lang="ru-RU" sz="3200" dirty="0" smtClean="0">
                <a:latin typeface="Times New Roman" panose="02020603050405020304" pitchFamily="18" charset="0"/>
                <a:cs typeface="Times New Roman" panose="02020603050405020304" pitchFamily="18" charset="0"/>
              </a:rPr>
              <a:t>– </a:t>
            </a:r>
            <a:r>
              <a:rPr lang="ru-RU" sz="3200" dirty="0" err="1" smtClean="0">
                <a:solidFill>
                  <a:srgbClr val="000000"/>
                </a:solidFill>
                <a:latin typeface="Times New Roman" panose="02020603050405020304" pitchFamily="18" charset="0"/>
                <a:cs typeface="Times New Roman" panose="02020603050405020304" pitchFamily="18" charset="0"/>
              </a:rPr>
              <a:t>белгілі</a:t>
            </a:r>
            <a:r>
              <a:rPr lang="ru-RU" sz="3200" dirty="0" smtClean="0">
                <a:solidFill>
                  <a:srgbClr val="000000"/>
                </a:solidFill>
                <a:latin typeface="Times New Roman" panose="02020603050405020304" pitchFamily="18" charset="0"/>
                <a:cs typeface="Times New Roman" panose="02020603050405020304" pitchFamily="18" charset="0"/>
              </a:rPr>
              <a:t> </a:t>
            </a:r>
            <a:r>
              <a:rPr lang="ru-RU" sz="3200" dirty="0" err="1">
                <a:solidFill>
                  <a:srgbClr val="000000"/>
                </a:solidFill>
                <a:latin typeface="Times New Roman" panose="02020603050405020304" pitchFamily="18" charset="0"/>
                <a:cs typeface="Times New Roman" panose="02020603050405020304" pitchFamily="18" charset="0"/>
              </a:rPr>
              <a:t>бір</a:t>
            </a:r>
            <a:r>
              <a:rPr lang="ru-RU" sz="3200" dirty="0">
                <a:solidFill>
                  <a:srgbClr val="000000"/>
                </a:solidFill>
                <a:latin typeface="Times New Roman" panose="02020603050405020304" pitchFamily="18" charset="0"/>
                <a:cs typeface="Times New Roman" panose="02020603050405020304" pitchFamily="18" charset="0"/>
              </a:rPr>
              <a:t> </a:t>
            </a:r>
            <a:r>
              <a:rPr lang="ru-RU" sz="3200" dirty="0" err="1">
                <a:solidFill>
                  <a:srgbClr val="000000"/>
                </a:solidFill>
                <a:latin typeface="Times New Roman" panose="02020603050405020304" pitchFamily="18" charset="0"/>
                <a:cs typeface="Times New Roman" panose="02020603050405020304" pitchFamily="18" charset="0"/>
              </a:rPr>
              <a:t>оқу</a:t>
            </a:r>
            <a:r>
              <a:rPr lang="ru-RU" sz="3200" dirty="0">
                <a:solidFill>
                  <a:srgbClr val="000000"/>
                </a:solidFill>
                <a:latin typeface="Times New Roman" panose="02020603050405020304" pitchFamily="18" charset="0"/>
                <a:cs typeface="Times New Roman" panose="02020603050405020304" pitchFamily="18" charset="0"/>
              </a:rPr>
              <a:t> </a:t>
            </a:r>
            <a:r>
              <a:rPr lang="ru-RU" sz="3200" dirty="0" err="1">
                <a:solidFill>
                  <a:srgbClr val="000000"/>
                </a:solidFill>
                <a:latin typeface="Times New Roman" panose="02020603050405020304" pitchFamily="18" charset="0"/>
                <a:cs typeface="Times New Roman" panose="02020603050405020304" pitchFamily="18" charset="0"/>
              </a:rPr>
              <a:t>кезеңін</a:t>
            </a:r>
            <a:r>
              <a:rPr lang="ru-RU" sz="3200" dirty="0">
                <a:solidFill>
                  <a:srgbClr val="000000"/>
                </a:solidFill>
                <a:latin typeface="Times New Roman" panose="02020603050405020304" pitchFamily="18" charset="0"/>
                <a:cs typeface="Times New Roman" panose="02020603050405020304" pitchFamily="18" charset="0"/>
              </a:rPr>
              <a:t> (</a:t>
            </a:r>
            <a:r>
              <a:rPr lang="ru-RU" sz="3200" dirty="0" err="1">
                <a:solidFill>
                  <a:srgbClr val="000000"/>
                </a:solidFill>
                <a:latin typeface="Times New Roman" panose="02020603050405020304" pitchFamily="18" charset="0"/>
                <a:cs typeface="Times New Roman" panose="02020603050405020304" pitchFamily="18" charset="0"/>
              </a:rPr>
              <a:t>тоқсан</a:t>
            </a:r>
            <a:r>
              <a:rPr lang="ru-RU" sz="3200" dirty="0">
                <a:solidFill>
                  <a:srgbClr val="000000"/>
                </a:solidFill>
                <a:latin typeface="Times New Roman" panose="02020603050405020304" pitchFamily="18" charset="0"/>
                <a:cs typeface="Times New Roman" panose="02020603050405020304" pitchFamily="18" charset="0"/>
              </a:rPr>
              <a:t>, </a:t>
            </a:r>
            <a:r>
              <a:rPr lang="kk-KZ" sz="3200" dirty="0" smtClean="0">
                <a:solidFill>
                  <a:srgbClr val="000000"/>
                </a:solidFill>
                <a:latin typeface="Times New Roman" panose="02020603050405020304" pitchFamily="18" charset="0"/>
                <a:cs typeface="Times New Roman" panose="02020603050405020304" pitchFamily="18" charset="0"/>
              </a:rPr>
              <a:t>бөлім/ортақ тақырып</a:t>
            </a:r>
            <a:r>
              <a:rPr lang="ru-RU" sz="3200" dirty="0" smtClean="0">
                <a:solidFill>
                  <a:srgbClr val="000000"/>
                </a:solidFill>
                <a:latin typeface="Times New Roman" panose="02020603050405020304" pitchFamily="18" charset="0"/>
                <a:cs typeface="Times New Roman" panose="02020603050405020304" pitchFamily="18" charset="0"/>
              </a:rPr>
              <a:t>, </a:t>
            </a:r>
            <a:r>
              <a:rPr lang="ru-RU" sz="3200" dirty="0" err="1">
                <a:solidFill>
                  <a:srgbClr val="000000"/>
                </a:solidFill>
                <a:latin typeface="Times New Roman" panose="02020603050405020304" pitchFamily="18" charset="0"/>
                <a:cs typeface="Times New Roman" panose="02020603050405020304" pitchFamily="18" charset="0"/>
              </a:rPr>
              <a:t>оқу</a:t>
            </a:r>
            <a:r>
              <a:rPr lang="ru-RU" sz="3200" dirty="0">
                <a:solidFill>
                  <a:srgbClr val="000000"/>
                </a:solidFill>
                <a:latin typeface="Times New Roman" panose="02020603050405020304" pitchFamily="18" charset="0"/>
                <a:cs typeface="Times New Roman" panose="02020603050405020304" pitchFamily="18" charset="0"/>
              </a:rPr>
              <a:t> </a:t>
            </a:r>
            <a:r>
              <a:rPr lang="ru-RU" sz="3200" dirty="0" err="1" smtClean="0">
                <a:solidFill>
                  <a:srgbClr val="000000"/>
                </a:solidFill>
                <a:latin typeface="Times New Roman" panose="02020603050405020304" pitchFamily="18" charset="0"/>
                <a:cs typeface="Times New Roman" panose="02020603050405020304" pitchFamily="18" charset="0"/>
              </a:rPr>
              <a:t>жылы</a:t>
            </a:r>
            <a:r>
              <a:rPr lang="ru-RU" sz="3200" dirty="0" smtClean="0">
                <a:solidFill>
                  <a:srgbClr val="000000"/>
                </a:solidFill>
                <a:latin typeface="Times New Roman" panose="02020603050405020304" pitchFamily="18" charset="0"/>
                <a:cs typeface="Times New Roman" panose="02020603050405020304" pitchFamily="18" charset="0"/>
              </a:rPr>
              <a:t>), </a:t>
            </a:r>
            <a:r>
              <a:rPr lang="ru-RU" sz="3200" dirty="0" err="1">
                <a:solidFill>
                  <a:srgbClr val="000000"/>
                </a:solidFill>
                <a:latin typeface="Times New Roman" panose="02020603050405020304" pitchFamily="18" charset="0"/>
                <a:cs typeface="Times New Roman" panose="02020603050405020304" pitchFamily="18" charset="0"/>
              </a:rPr>
              <a:t>сондай-ақ</a:t>
            </a:r>
            <a:r>
              <a:rPr lang="ru-RU" sz="3200" dirty="0">
                <a:solidFill>
                  <a:srgbClr val="000000"/>
                </a:solidFill>
                <a:latin typeface="Times New Roman" panose="02020603050405020304" pitchFamily="18" charset="0"/>
                <a:cs typeface="Times New Roman" panose="02020603050405020304" pitchFamily="18" charset="0"/>
              </a:rPr>
              <a:t> </a:t>
            </a:r>
            <a:r>
              <a:rPr lang="ru-RU" sz="3200" dirty="0" err="1">
                <a:solidFill>
                  <a:srgbClr val="000000"/>
                </a:solidFill>
                <a:latin typeface="Times New Roman" panose="02020603050405020304" pitchFamily="18" charset="0"/>
                <a:cs typeface="Times New Roman" panose="02020603050405020304" pitchFamily="18" charset="0"/>
              </a:rPr>
              <a:t>оқу</a:t>
            </a:r>
            <a:r>
              <a:rPr lang="ru-RU" sz="3200" dirty="0">
                <a:solidFill>
                  <a:srgbClr val="000000"/>
                </a:solidFill>
                <a:latin typeface="Times New Roman" panose="02020603050405020304" pitchFamily="18" charset="0"/>
                <a:cs typeface="Times New Roman" panose="02020603050405020304" pitchFamily="18" charset="0"/>
              </a:rPr>
              <a:t> </a:t>
            </a:r>
            <a:r>
              <a:rPr lang="ru-RU" sz="3200" dirty="0" err="1">
                <a:solidFill>
                  <a:srgbClr val="000000"/>
                </a:solidFill>
                <a:latin typeface="Times New Roman" panose="02020603050405020304" pitchFamily="18" charset="0"/>
                <a:cs typeface="Times New Roman" panose="02020603050405020304" pitchFamily="18" charset="0"/>
              </a:rPr>
              <a:t>бағдарламаларындағы</a:t>
            </a:r>
            <a:r>
              <a:rPr lang="ru-RU" sz="3200" dirty="0">
                <a:solidFill>
                  <a:srgbClr val="000000"/>
                </a:solidFill>
                <a:latin typeface="Times New Roman" panose="02020603050405020304" pitchFamily="18" charset="0"/>
                <a:cs typeface="Times New Roman" panose="02020603050405020304" pitchFamily="18" charset="0"/>
              </a:rPr>
              <a:t> </a:t>
            </a:r>
            <a:r>
              <a:rPr lang="ru-RU" sz="3200" dirty="0" err="1">
                <a:solidFill>
                  <a:srgbClr val="000000"/>
                </a:solidFill>
                <a:latin typeface="Times New Roman" panose="02020603050405020304" pitchFamily="18" charset="0"/>
                <a:cs typeface="Times New Roman" panose="02020603050405020304" pitchFamily="18" charset="0"/>
              </a:rPr>
              <a:t>бөлімдер</a:t>
            </a:r>
            <a:r>
              <a:rPr lang="ru-RU" sz="3200" dirty="0">
                <a:solidFill>
                  <a:srgbClr val="000000"/>
                </a:solidFill>
                <a:latin typeface="Times New Roman" panose="02020603050405020304" pitchFamily="18" charset="0"/>
                <a:cs typeface="Times New Roman" panose="02020603050405020304" pitchFamily="18" charset="0"/>
              </a:rPr>
              <a:t>/</a:t>
            </a:r>
            <a:r>
              <a:rPr lang="ru-RU" sz="3200" dirty="0" err="1">
                <a:solidFill>
                  <a:srgbClr val="000000"/>
                </a:solidFill>
                <a:latin typeface="Times New Roman" panose="02020603050405020304" pitchFamily="18" charset="0"/>
                <a:cs typeface="Times New Roman" panose="02020603050405020304" pitchFamily="18" charset="0"/>
              </a:rPr>
              <a:t>ортақ</a:t>
            </a:r>
            <a:r>
              <a:rPr lang="ru-RU" sz="3200" dirty="0">
                <a:solidFill>
                  <a:srgbClr val="000000"/>
                </a:solidFill>
                <a:latin typeface="Times New Roman" panose="02020603050405020304" pitchFamily="18" charset="0"/>
                <a:cs typeface="Times New Roman" panose="02020603050405020304" pitchFamily="18" charset="0"/>
              </a:rPr>
              <a:t> </a:t>
            </a:r>
            <a:r>
              <a:rPr lang="ru-RU" sz="3200" dirty="0" err="1">
                <a:solidFill>
                  <a:srgbClr val="000000"/>
                </a:solidFill>
                <a:latin typeface="Times New Roman" panose="02020603050405020304" pitchFamily="18" charset="0"/>
                <a:cs typeface="Times New Roman" panose="02020603050405020304" pitchFamily="18" charset="0"/>
              </a:rPr>
              <a:t>тақырыптарды</a:t>
            </a:r>
            <a:r>
              <a:rPr lang="ru-RU" sz="3200" dirty="0">
                <a:solidFill>
                  <a:srgbClr val="000000"/>
                </a:solidFill>
                <a:latin typeface="Times New Roman" panose="02020603050405020304" pitchFamily="18" charset="0"/>
                <a:cs typeface="Times New Roman" panose="02020603050405020304" pitchFamily="18" charset="0"/>
              </a:rPr>
              <a:t> </a:t>
            </a:r>
            <a:r>
              <a:rPr lang="ru-RU" sz="3200" dirty="0" err="1">
                <a:solidFill>
                  <a:srgbClr val="000000"/>
                </a:solidFill>
                <a:latin typeface="Times New Roman" panose="02020603050405020304" pitchFamily="18" charset="0"/>
                <a:cs typeface="Times New Roman" panose="02020603050405020304" pitchFamily="18" charset="0"/>
              </a:rPr>
              <a:t>аяқтаған</a:t>
            </a:r>
            <a:r>
              <a:rPr lang="ru-RU" sz="3200" dirty="0">
                <a:solidFill>
                  <a:srgbClr val="000000"/>
                </a:solidFill>
                <a:latin typeface="Times New Roman" panose="02020603050405020304" pitchFamily="18" charset="0"/>
                <a:cs typeface="Times New Roman" panose="02020603050405020304" pitchFamily="18" charset="0"/>
              </a:rPr>
              <a:t> </a:t>
            </a:r>
            <a:r>
              <a:rPr lang="ru-RU" sz="3200" dirty="0" err="1">
                <a:solidFill>
                  <a:srgbClr val="000000"/>
                </a:solidFill>
                <a:latin typeface="Times New Roman" panose="02020603050405020304" pitchFamily="18" charset="0"/>
                <a:cs typeface="Times New Roman" panose="02020603050405020304" pitchFamily="18" charset="0"/>
              </a:rPr>
              <a:t>кезде</a:t>
            </a:r>
            <a:r>
              <a:rPr lang="ru-RU" sz="3200" dirty="0">
                <a:solidFill>
                  <a:srgbClr val="000000"/>
                </a:solidFill>
                <a:latin typeface="Times New Roman" panose="02020603050405020304" pitchFamily="18" charset="0"/>
                <a:cs typeface="Times New Roman" panose="02020603050405020304" pitchFamily="18" charset="0"/>
              </a:rPr>
              <a:t> балл </a:t>
            </a:r>
            <a:r>
              <a:rPr lang="ru-RU" sz="3200" dirty="0" err="1">
                <a:solidFill>
                  <a:srgbClr val="000000"/>
                </a:solidFill>
                <a:latin typeface="Times New Roman" panose="02020603050405020304" pitchFamily="18" charset="0"/>
                <a:cs typeface="Times New Roman" panose="02020603050405020304" pitchFamily="18" charset="0"/>
              </a:rPr>
              <a:t>және</a:t>
            </a:r>
            <a:r>
              <a:rPr lang="ru-RU" sz="3200" dirty="0">
                <a:solidFill>
                  <a:srgbClr val="000000"/>
                </a:solidFill>
                <a:latin typeface="Times New Roman" panose="02020603050405020304" pitchFamily="18" charset="0"/>
                <a:cs typeface="Times New Roman" panose="02020603050405020304" pitchFamily="18" charset="0"/>
              </a:rPr>
              <a:t> </a:t>
            </a:r>
            <a:r>
              <a:rPr lang="ru-RU" sz="3200" dirty="0" err="1">
                <a:solidFill>
                  <a:srgbClr val="000000"/>
                </a:solidFill>
                <a:latin typeface="Times New Roman" panose="02020603050405020304" pitchFamily="18" charset="0"/>
                <a:cs typeface="Times New Roman" panose="02020603050405020304" pitchFamily="18" charset="0"/>
              </a:rPr>
              <a:t>баға</a:t>
            </a:r>
            <a:r>
              <a:rPr lang="ru-RU" sz="3200" dirty="0">
                <a:solidFill>
                  <a:srgbClr val="000000"/>
                </a:solidFill>
                <a:latin typeface="Times New Roman" panose="02020603050405020304" pitchFamily="18" charset="0"/>
                <a:cs typeface="Times New Roman" panose="02020603050405020304" pitchFamily="18" charset="0"/>
              </a:rPr>
              <a:t> </a:t>
            </a:r>
            <a:r>
              <a:rPr lang="ru-RU" sz="3200" dirty="0" err="1">
                <a:solidFill>
                  <a:srgbClr val="000000"/>
                </a:solidFill>
                <a:latin typeface="Times New Roman" panose="02020603050405020304" pitchFamily="18" charset="0"/>
                <a:cs typeface="Times New Roman" panose="02020603050405020304" pitchFamily="18" charset="0"/>
              </a:rPr>
              <a:t>қою</a:t>
            </a:r>
            <a:r>
              <a:rPr lang="ru-RU" sz="3200" dirty="0">
                <a:solidFill>
                  <a:srgbClr val="000000"/>
                </a:solidFill>
                <a:latin typeface="Times New Roman" panose="02020603050405020304" pitchFamily="18" charset="0"/>
                <a:cs typeface="Times New Roman" panose="02020603050405020304" pitchFamily="18" charset="0"/>
              </a:rPr>
              <a:t> </a:t>
            </a:r>
            <a:r>
              <a:rPr lang="ru-RU" sz="3200" dirty="0" err="1">
                <a:solidFill>
                  <a:srgbClr val="000000"/>
                </a:solidFill>
                <a:latin typeface="Times New Roman" panose="02020603050405020304" pitchFamily="18" charset="0"/>
                <a:cs typeface="Times New Roman" panose="02020603050405020304" pitchFamily="18" charset="0"/>
              </a:rPr>
              <a:t>арқылы</a:t>
            </a:r>
            <a:r>
              <a:rPr lang="ru-RU" sz="3200" dirty="0">
                <a:solidFill>
                  <a:srgbClr val="000000"/>
                </a:solidFill>
                <a:latin typeface="Times New Roman" panose="02020603050405020304" pitchFamily="18" charset="0"/>
                <a:cs typeface="Times New Roman" panose="02020603050405020304" pitchFamily="18" charset="0"/>
              </a:rPr>
              <a:t> </a:t>
            </a:r>
            <a:r>
              <a:rPr lang="ru-RU" sz="3200" dirty="0" err="1">
                <a:solidFill>
                  <a:srgbClr val="000000"/>
                </a:solidFill>
                <a:latin typeface="Times New Roman" panose="02020603050405020304" pitchFamily="18" charset="0"/>
                <a:cs typeface="Times New Roman" panose="02020603050405020304" pitchFamily="18" charset="0"/>
              </a:rPr>
              <a:t>жүргізілетін</a:t>
            </a:r>
            <a:r>
              <a:rPr lang="ru-RU" sz="3200" dirty="0">
                <a:solidFill>
                  <a:srgbClr val="000000"/>
                </a:solidFill>
                <a:latin typeface="Times New Roman" panose="02020603050405020304" pitchFamily="18" charset="0"/>
                <a:cs typeface="Times New Roman" panose="02020603050405020304" pitchFamily="18" charset="0"/>
              </a:rPr>
              <a:t> </a:t>
            </a:r>
            <a:r>
              <a:rPr lang="ru-RU" sz="3200" dirty="0" err="1">
                <a:solidFill>
                  <a:srgbClr val="000000"/>
                </a:solidFill>
                <a:latin typeface="Times New Roman" panose="02020603050405020304" pitchFamily="18" charset="0"/>
                <a:cs typeface="Times New Roman" panose="02020603050405020304" pitchFamily="18" charset="0"/>
              </a:rPr>
              <a:t>бағалау</a:t>
            </a:r>
            <a:r>
              <a:rPr lang="ru-RU" sz="3200" dirty="0">
                <a:solidFill>
                  <a:srgbClr val="000000"/>
                </a:solidFill>
                <a:latin typeface="Times New Roman" panose="02020603050405020304" pitchFamily="18" charset="0"/>
                <a:cs typeface="Times New Roman" panose="02020603050405020304" pitchFamily="18" charset="0"/>
              </a:rPr>
              <a:t> </a:t>
            </a:r>
            <a:r>
              <a:rPr lang="ru-RU" sz="3200" dirty="0" err="1">
                <a:solidFill>
                  <a:srgbClr val="000000"/>
                </a:solidFill>
                <a:latin typeface="Times New Roman" panose="02020603050405020304" pitchFamily="18" charset="0"/>
                <a:cs typeface="Times New Roman" panose="02020603050405020304" pitchFamily="18" charset="0"/>
              </a:rPr>
              <a:t>түрі</a:t>
            </a:r>
            <a:endParaRPr lang="ru-RU" sz="3200" dirty="0">
              <a:solidFill>
                <a:prstClr val="black"/>
              </a:solidFill>
              <a:latin typeface="Arial Narrow" pitchFamily="34" charset="0"/>
              <a:ea typeface="Calibri"/>
              <a:cs typeface="Times New Roman" pitchFamily="18" charset="0"/>
            </a:endParaRPr>
          </a:p>
          <a:p>
            <a:pPr indent="450215" algn="just">
              <a:lnSpc>
                <a:spcPct val="115000"/>
              </a:lnSpc>
            </a:pPr>
            <a:r>
              <a:rPr lang="kk-KZ" sz="3000"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3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37465230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063552" y="332656"/>
            <a:ext cx="8229600" cy="634082"/>
          </a:xfrm>
        </p:spPr>
        <p:txBody>
          <a:bodyPr>
            <a:normAutofit fontScale="90000"/>
          </a:bodyPr>
          <a:lstStyle/>
          <a:p>
            <a:r>
              <a:rPr lang="kk-KZ" dirty="0" smtClean="0">
                <a:latin typeface="Arial Narrow" pitchFamily="34" charset="0"/>
              </a:rPr>
              <a:t>Оқушының күнделігіндегі өзгерістер</a:t>
            </a:r>
            <a:endParaRPr lang="ru-RU" b="1" dirty="0">
              <a:latin typeface="Arial Narrow" pitchFamily="34" charset="0"/>
            </a:endParaRPr>
          </a:p>
        </p:txBody>
      </p:sp>
      <p:sp>
        <p:nvSpPr>
          <p:cNvPr id="5" name="Объект 4"/>
          <p:cNvSpPr>
            <a:spLocks noGrp="1"/>
          </p:cNvSpPr>
          <p:nvPr>
            <p:ph sz="half" idx="1"/>
          </p:nvPr>
        </p:nvSpPr>
        <p:spPr>
          <a:xfrm>
            <a:off x="1596008" y="1268760"/>
            <a:ext cx="4499992" cy="4248472"/>
          </a:xfrm>
          <a:ln>
            <a:solidFill>
              <a:schemeClr val="accent1"/>
            </a:solidFill>
          </a:ln>
        </p:spPr>
        <p:txBody>
          <a:bodyPr>
            <a:noAutofit/>
          </a:bodyPr>
          <a:lstStyle/>
          <a:p>
            <a:r>
              <a:rPr lang="kk-KZ" sz="1600" b="1" dirty="0" smtClean="0">
                <a:latin typeface="Arial Narrow" pitchFamily="34" charset="0"/>
              </a:rPr>
              <a:t>Қолданыстағы күнделік</a:t>
            </a:r>
            <a:endParaRPr lang="ru-RU" sz="1600" b="1" dirty="0">
              <a:latin typeface="Arial Narrow" pitchFamily="34" charset="0"/>
            </a:endParaRPr>
          </a:p>
        </p:txBody>
      </p:sp>
      <p:sp>
        <p:nvSpPr>
          <p:cNvPr id="6" name="Объект 5"/>
          <p:cNvSpPr>
            <a:spLocks noGrp="1"/>
          </p:cNvSpPr>
          <p:nvPr>
            <p:ph sz="half" idx="2"/>
          </p:nvPr>
        </p:nvSpPr>
        <p:spPr>
          <a:xfrm>
            <a:off x="6240017" y="1245432"/>
            <a:ext cx="4293130" cy="4271800"/>
          </a:xfrm>
          <a:ln>
            <a:solidFill>
              <a:schemeClr val="accent1"/>
            </a:solidFill>
          </a:ln>
        </p:spPr>
        <p:txBody>
          <a:bodyPr>
            <a:normAutofit/>
          </a:bodyPr>
          <a:lstStyle/>
          <a:p>
            <a:r>
              <a:rPr lang="kk-KZ" sz="1600" b="1" dirty="0" smtClean="0">
                <a:latin typeface="Arial Narrow" pitchFamily="34" charset="0"/>
              </a:rPr>
              <a:t>Жаңартылған білім беру аясындағы күнделік</a:t>
            </a:r>
            <a:endParaRPr lang="ru-RU" sz="1600" b="1" dirty="0">
              <a:latin typeface="Arial Narrow" pitchFamily="34" charset="0"/>
            </a:endParaRPr>
          </a:p>
        </p:txBody>
      </p:sp>
      <p:pic>
        <p:nvPicPr>
          <p:cNvPr id="4098" name="Picture 2" descr="C:\Users\Shilibekova_a\Desktop\05.jpg"/>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xmlns="" val="0"/>
              </a:ext>
            </a:extLst>
          </a:blip>
          <a:srcRect l="485" t="-2222" r="-485" b="3337"/>
          <a:stretch/>
        </p:blipFill>
        <p:spPr bwMode="auto">
          <a:xfrm>
            <a:off x="1631504" y="1772816"/>
            <a:ext cx="4464496" cy="2984598"/>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C:\Users\Shilibekova_a\Downloads\Сканировать1.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177" t="3078" r="2388" b="1494"/>
          <a:stretch/>
        </p:blipFill>
        <p:spPr bwMode="auto">
          <a:xfrm>
            <a:off x="6332790" y="1988841"/>
            <a:ext cx="4155698" cy="290714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7010250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FBF750E4-7867-45A6-94BB-B30865F9216B}" type="slidenum">
              <a:rPr lang="ru-RU" smtClean="0">
                <a:solidFill>
                  <a:prstClr val="black"/>
                </a:solidFill>
              </a:rPr>
              <a:pPr/>
              <a:t>61</a:t>
            </a:fld>
            <a:endParaRPr lang="ru-RU">
              <a:solidFill>
                <a:prstClr val="black"/>
              </a:solidFill>
            </a:endParaRPr>
          </a:p>
        </p:txBody>
      </p:sp>
      <p:sp>
        <p:nvSpPr>
          <p:cNvPr id="5" name="Заголовок 4"/>
          <p:cNvSpPr>
            <a:spLocks noGrp="1"/>
          </p:cNvSpPr>
          <p:nvPr>
            <p:ph type="title"/>
          </p:nvPr>
        </p:nvSpPr>
        <p:spPr/>
        <p:txBody>
          <a:bodyPr>
            <a:normAutofit fontScale="90000"/>
          </a:bodyPr>
          <a:lstStyle/>
          <a:p>
            <a:pPr lvl="0" algn="ctr"/>
            <a:r>
              <a:rPr lang="ru-RU" sz="4400" dirty="0" smtClean="0">
                <a:latin typeface="Arial Narrow" pitchFamily="34" charset="0"/>
              </a:rPr>
              <a:t/>
            </a:r>
            <a:br>
              <a:rPr lang="ru-RU" sz="4400" dirty="0" smtClean="0">
                <a:latin typeface="Arial Narrow" pitchFamily="34" charset="0"/>
              </a:rPr>
            </a:br>
            <a:r>
              <a:rPr lang="ru-RU" sz="4400" dirty="0">
                <a:latin typeface="Arial Narrow" pitchFamily="34" charset="0"/>
              </a:rPr>
              <a:t/>
            </a:r>
            <a:br>
              <a:rPr lang="ru-RU" sz="4400" dirty="0">
                <a:latin typeface="Arial Narrow" pitchFamily="34" charset="0"/>
              </a:rPr>
            </a:br>
            <a:r>
              <a:rPr lang="ru-RU" sz="4400" dirty="0" smtClean="0">
                <a:latin typeface="Arial Narrow" pitchFamily="34" charset="0"/>
              </a:rPr>
              <a:t/>
            </a:r>
            <a:br>
              <a:rPr lang="ru-RU" sz="4400" dirty="0" smtClean="0">
                <a:latin typeface="Arial Narrow" pitchFamily="34" charset="0"/>
              </a:rPr>
            </a:br>
            <a:r>
              <a:rPr lang="ru-RU" sz="4400" dirty="0">
                <a:latin typeface="Arial Narrow" pitchFamily="34" charset="0"/>
              </a:rPr>
              <a:t/>
            </a:r>
            <a:br>
              <a:rPr lang="ru-RU" sz="4400" dirty="0">
                <a:latin typeface="Arial Narrow" pitchFamily="34" charset="0"/>
              </a:rPr>
            </a:br>
            <a:r>
              <a:rPr lang="ru-RU" sz="6700" dirty="0" err="1" smtClean="0">
                <a:latin typeface="Times New Roman" panose="02020603050405020304" pitchFamily="18" charset="0"/>
                <a:cs typeface="Times New Roman" panose="02020603050405020304" pitchFamily="18" charset="0"/>
              </a:rPr>
              <a:t>Мектеп</a:t>
            </a:r>
            <a:r>
              <a:rPr lang="ru-RU" sz="6700" dirty="0" smtClean="0">
                <a:latin typeface="Times New Roman" panose="02020603050405020304" pitchFamily="18" charset="0"/>
                <a:cs typeface="Times New Roman" panose="02020603050405020304" pitchFamily="18" charset="0"/>
              </a:rPr>
              <a:t> </a:t>
            </a:r>
            <a:r>
              <a:rPr lang="ru-RU" sz="6700" dirty="0" err="1">
                <a:latin typeface="Times New Roman" panose="02020603050405020304" pitchFamily="18" charset="0"/>
                <a:cs typeface="Times New Roman" panose="02020603050405020304" pitchFamily="18" charset="0"/>
              </a:rPr>
              <a:t>үйлестірушілеріне</a:t>
            </a:r>
            <a:r>
              <a:rPr lang="ru-RU" sz="6700" dirty="0">
                <a:latin typeface="Times New Roman" panose="02020603050405020304" pitchFamily="18" charset="0"/>
                <a:cs typeface="Times New Roman" panose="02020603050405020304" pitchFamily="18" charset="0"/>
              </a:rPr>
              <a:t> </a:t>
            </a:r>
            <a:r>
              <a:rPr lang="ru-RU" sz="6700" dirty="0" err="1">
                <a:latin typeface="Times New Roman" panose="02020603050405020304" pitchFamily="18" charset="0"/>
                <a:cs typeface="Times New Roman" panose="02020603050405020304" pitchFamily="18" charset="0"/>
              </a:rPr>
              <a:t>арналған</a:t>
            </a:r>
            <a:r>
              <a:rPr lang="ru-RU" sz="6700" dirty="0">
                <a:latin typeface="Times New Roman" panose="02020603050405020304" pitchFamily="18" charset="0"/>
                <a:cs typeface="Times New Roman" panose="02020603050405020304" pitchFamily="18" charset="0"/>
              </a:rPr>
              <a:t> </a:t>
            </a:r>
            <a:r>
              <a:rPr lang="ru-RU" sz="6700" dirty="0" err="1">
                <a:latin typeface="Times New Roman" panose="02020603050405020304" pitchFamily="18" charset="0"/>
                <a:cs typeface="Times New Roman" panose="02020603050405020304" pitchFamily="18" charset="0"/>
              </a:rPr>
              <a:t>критериалды</a:t>
            </a:r>
            <a:r>
              <a:rPr lang="ru-RU" sz="6700" dirty="0">
                <a:latin typeface="Times New Roman" panose="02020603050405020304" pitchFamily="18" charset="0"/>
                <a:cs typeface="Times New Roman" panose="02020603050405020304" pitchFamily="18" charset="0"/>
              </a:rPr>
              <a:t> </a:t>
            </a:r>
            <a:r>
              <a:rPr lang="ru-RU" sz="6700" dirty="0" err="1" smtClean="0">
                <a:latin typeface="Times New Roman" panose="02020603050405020304" pitchFamily="18" charset="0"/>
                <a:cs typeface="Times New Roman" panose="02020603050405020304" pitchFamily="18" charset="0"/>
              </a:rPr>
              <a:t>бағалау</a:t>
            </a:r>
            <a:r>
              <a:rPr lang="ru-RU" sz="6700" dirty="0" smtClean="0">
                <a:latin typeface="Times New Roman" panose="02020603050405020304" pitchFamily="18" charset="0"/>
                <a:cs typeface="Times New Roman" panose="02020603050405020304" pitchFamily="18" charset="0"/>
              </a:rPr>
              <a:t> </a:t>
            </a:r>
            <a:r>
              <a:rPr lang="ru-RU" sz="6700" dirty="0" err="1" smtClean="0">
                <a:latin typeface="Times New Roman" panose="02020603050405020304" pitchFamily="18" charset="0"/>
                <a:cs typeface="Times New Roman" panose="02020603050405020304" pitchFamily="18" charset="0"/>
              </a:rPr>
              <a:t>бойынша</a:t>
            </a:r>
            <a:r>
              <a:rPr lang="ru-RU" sz="6700" dirty="0" smtClean="0">
                <a:latin typeface="Times New Roman" panose="02020603050405020304" pitchFamily="18" charset="0"/>
                <a:cs typeface="Times New Roman" panose="02020603050405020304" pitchFamily="18" charset="0"/>
              </a:rPr>
              <a:t> </a:t>
            </a:r>
            <a:r>
              <a:rPr lang="ru-RU" sz="6700" dirty="0" err="1" smtClean="0">
                <a:latin typeface="Times New Roman" panose="02020603050405020304" pitchFamily="18" charset="0"/>
                <a:cs typeface="Times New Roman" panose="02020603050405020304" pitchFamily="18" charset="0"/>
              </a:rPr>
              <a:t>ұсыныстар</a:t>
            </a:r>
            <a:r>
              <a:rPr lang="ru-RU" sz="6700" dirty="0">
                <a:latin typeface="Times New Roman" panose="02020603050405020304" pitchFamily="18" charset="0"/>
                <a:cs typeface="Times New Roman" panose="02020603050405020304" pitchFamily="18" charset="0"/>
              </a:rPr>
              <a:t/>
            </a:r>
            <a:br>
              <a:rPr lang="ru-RU" sz="6700" dirty="0">
                <a:latin typeface="Times New Roman" panose="02020603050405020304" pitchFamily="18" charset="0"/>
                <a:cs typeface="Times New Roman" panose="02020603050405020304" pitchFamily="18" charset="0"/>
              </a:rPr>
            </a:b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369183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7680" y="182881"/>
            <a:ext cx="10319657" cy="1219200"/>
          </a:xfrm>
        </p:spPr>
        <p:txBody>
          <a:bodyPr>
            <a:noAutofit/>
          </a:bodyPr>
          <a:lstStyle/>
          <a:p>
            <a:pPr lvl="0"/>
            <a:r>
              <a:rPr lang="kk-KZ" sz="3200" dirty="0" smtClean="0">
                <a:latin typeface="Times New Roman" panose="02020603050405020304" pitchFamily="18" charset="0"/>
                <a:cs typeface="Times New Roman" panose="02020603050405020304" pitchFamily="18" charset="0"/>
              </a:rPr>
              <a:t>Нормативтік құжаттар тізімі (мектеп үйлестірушілеріне)</a:t>
            </a:r>
            <a:endParaRPr lang="ru-RU" sz="3200" dirty="0">
              <a:latin typeface="Times New Roman" panose="02020603050405020304" pitchFamily="18" charset="0"/>
              <a:cs typeface="Times New Roman" panose="02020603050405020304" pitchFamily="18" charset="0"/>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xmlns="" val="3178498081"/>
              </p:ext>
            </p:extLst>
          </p:nvPr>
        </p:nvGraphicFramePr>
        <p:xfrm>
          <a:off x="418011" y="1245326"/>
          <a:ext cx="11408229" cy="55277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Номер слайда 2"/>
          <p:cNvSpPr>
            <a:spLocks noGrp="1"/>
          </p:cNvSpPr>
          <p:nvPr>
            <p:ph type="sldNum" sz="quarter" idx="12"/>
          </p:nvPr>
        </p:nvSpPr>
        <p:spPr/>
        <p:txBody>
          <a:bodyPr/>
          <a:lstStyle/>
          <a:p>
            <a:fld id="{12807F4C-45F0-4EC3-9273-53FA391D6EF8}" type="slidenum">
              <a:rPr lang="ru-RU" smtClean="0"/>
              <a:pPr/>
              <a:t>62</a:t>
            </a:fld>
            <a:endParaRPr lang="ru-RU"/>
          </a:p>
        </p:txBody>
      </p:sp>
    </p:spTree>
    <p:extLst>
      <p:ext uri="{BB962C8B-B14F-4D97-AF65-F5344CB8AC3E}">
        <p14:creationId xmlns:p14="http://schemas.microsoft.com/office/powerpoint/2010/main" xmlns="" val="30617750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4514" t="11084" r="32655" b="5177"/>
          <a:stretch/>
        </p:blipFill>
        <p:spPr bwMode="auto">
          <a:xfrm>
            <a:off x="2287979" y="2411103"/>
            <a:ext cx="3465480" cy="37287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20733" y="2385276"/>
            <a:ext cx="3535584" cy="37804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Lst>
        </p:spPr>
      </p:pic>
      <p:sp>
        <p:nvSpPr>
          <p:cNvPr id="4" name="Заголовок 1"/>
          <p:cNvSpPr>
            <a:spLocks noGrp="1"/>
          </p:cNvSpPr>
          <p:nvPr>
            <p:ph type="title"/>
          </p:nvPr>
        </p:nvSpPr>
        <p:spPr>
          <a:xfrm>
            <a:off x="1010194" y="139336"/>
            <a:ext cx="9200606" cy="1453459"/>
          </a:xfrm>
        </p:spPr>
        <p:txBody>
          <a:bodyPr>
            <a:noAutofit/>
          </a:bodyPr>
          <a:lstStyle/>
          <a:p>
            <a:pPr lvl="0"/>
            <a:r>
              <a:rPr lang="ru-RU" sz="3200" dirty="0" err="1">
                <a:latin typeface="Times New Roman" panose="02020603050405020304" pitchFamily="18" charset="0"/>
                <a:cs typeface="Times New Roman" panose="02020603050405020304" pitchFamily="18" charset="0"/>
              </a:rPr>
              <a:t>Қалыптастырушы</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бағалауға</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арналған</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тапсырмалар</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жинағы</a:t>
            </a:r>
            <a:endParaRPr lang="ru-RU" sz="3200" dirty="0">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12807F4C-45F0-4EC3-9273-53FA391D6EF8}" type="slidenum">
              <a:rPr lang="ru-RU" smtClean="0"/>
              <a:pPr/>
              <a:t>63</a:t>
            </a:fld>
            <a:endParaRPr lang="ru-RU"/>
          </a:p>
        </p:txBody>
      </p:sp>
    </p:spTree>
    <p:extLst>
      <p:ext uri="{BB962C8B-B14F-4D97-AF65-F5344CB8AC3E}">
        <p14:creationId xmlns:p14="http://schemas.microsoft.com/office/powerpoint/2010/main" xmlns="" val="294807934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4256" t="11146" r="32607" b="4330"/>
          <a:stretch/>
        </p:blipFill>
        <p:spPr bwMode="auto">
          <a:xfrm>
            <a:off x="2316903" y="2204258"/>
            <a:ext cx="3469530" cy="3733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34598" t="11492" r="32538" b="4395"/>
          <a:stretch/>
        </p:blipFill>
        <p:spPr bwMode="auto">
          <a:xfrm>
            <a:off x="6285898" y="2056213"/>
            <a:ext cx="3455538" cy="373107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Заголовок 1"/>
          <p:cNvSpPr>
            <a:spLocks noGrp="1"/>
          </p:cNvSpPr>
          <p:nvPr>
            <p:ph type="title"/>
          </p:nvPr>
        </p:nvSpPr>
        <p:spPr>
          <a:xfrm>
            <a:off x="1158241" y="156754"/>
            <a:ext cx="9134912" cy="1515292"/>
          </a:xfrm>
        </p:spPr>
        <p:txBody>
          <a:bodyPr>
            <a:noAutofit/>
          </a:bodyPr>
          <a:lstStyle/>
          <a:p>
            <a:pPr lvl="0"/>
            <a:r>
              <a:rPr lang="ru-RU" sz="3200" dirty="0" err="1">
                <a:latin typeface="Times New Roman" panose="02020603050405020304" pitchFamily="18" charset="0"/>
                <a:cs typeface="Times New Roman" panose="02020603050405020304" pitchFamily="18" charset="0"/>
              </a:rPr>
              <a:t>Өңірлік</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және</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мектеп</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үйлестірушілеріне</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арналған</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критериалды</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бағалау</a:t>
            </a:r>
            <a:r>
              <a:rPr lang="ru-RU" sz="3200" dirty="0">
                <a:latin typeface="Times New Roman" panose="02020603050405020304" pitchFamily="18" charset="0"/>
                <a:cs typeface="Times New Roman" panose="02020603050405020304" pitchFamily="18" charset="0"/>
              </a:rPr>
              <a:t/>
            </a:r>
            <a:br>
              <a:rPr lang="ru-RU" sz="3200" dirty="0">
                <a:latin typeface="Times New Roman" panose="02020603050405020304" pitchFamily="18" charset="0"/>
                <a:cs typeface="Times New Roman" panose="02020603050405020304" pitchFamily="18" charset="0"/>
              </a:rPr>
            </a:br>
            <a:r>
              <a:rPr lang="ru-RU" sz="3200" dirty="0" err="1">
                <a:latin typeface="Times New Roman" panose="02020603050405020304" pitchFamily="18" charset="0"/>
                <a:cs typeface="Times New Roman" panose="02020603050405020304" pitchFamily="18" charset="0"/>
              </a:rPr>
              <a:t>бойынша</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нұсқаулық</a:t>
            </a:r>
            <a:endParaRPr lang="ru-RU" sz="3200" dirty="0">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12807F4C-45F0-4EC3-9273-53FA391D6EF8}" type="slidenum">
              <a:rPr lang="ru-RU" smtClean="0"/>
              <a:pPr/>
              <a:t>64</a:t>
            </a:fld>
            <a:endParaRPr lang="ru-RU"/>
          </a:p>
        </p:txBody>
      </p:sp>
    </p:spTree>
    <p:extLst>
      <p:ext uri="{BB962C8B-B14F-4D97-AF65-F5344CB8AC3E}">
        <p14:creationId xmlns:p14="http://schemas.microsoft.com/office/powerpoint/2010/main" xmlns="" val="294704591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hilibekova_a\Desktop\Скриншоты\ФОматем.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34169" y="2033424"/>
            <a:ext cx="4040115" cy="4266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6147" name="Picture 3" descr="C:\Users\Shilibekova_a\Desktop\111.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34329" t="11228" r="32686" b="4926"/>
          <a:stretch/>
        </p:blipFill>
        <p:spPr bwMode="auto">
          <a:xfrm>
            <a:off x="6496412" y="2033424"/>
            <a:ext cx="3978442" cy="42664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4" name="Заголовок 1"/>
          <p:cNvSpPr txBox="1">
            <a:spLocks/>
          </p:cNvSpPr>
          <p:nvPr/>
        </p:nvSpPr>
        <p:spPr>
          <a:xfrm>
            <a:off x="1654629" y="404664"/>
            <a:ext cx="8556171" cy="108012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ru-RU" sz="3200" b="1" dirty="0" err="1">
                <a:latin typeface="Times New Roman" panose="02020603050405020304" pitchFamily="18" charset="0"/>
                <a:cs typeface="Times New Roman" panose="02020603050405020304" pitchFamily="18" charset="0"/>
              </a:rPr>
              <a:t>Қалыптастырушы</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бағалауға</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арналған</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тапсырмалар</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жинағы</a:t>
            </a:r>
            <a:endParaRPr lang="ru-RU" sz="3200" dirty="0">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12807F4C-45F0-4EC3-9273-53FA391D6EF8}" type="slidenum">
              <a:rPr lang="ru-RU" smtClean="0"/>
              <a:pPr/>
              <a:t>65</a:t>
            </a:fld>
            <a:endParaRPr lang="ru-RU"/>
          </a:p>
        </p:txBody>
      </p:sp>
    </p:spTree>
    <p:extLst>
      <p:ext uri="{BB962C8B-B14F-4D97-AF65-F5344CB8AC3E}">
        <p14:creationId xmlns:p14="http://schemas.microsoft.com/office/powerpoint/2010/main" xmlns="" val="13980262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744295" y="1702109"/>
            <a:ext cx="4100849" cy="43539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072814" y="1702109"/>
            <a:ext cx="4372989" cy="43539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Заголовок 1"/>
          <p:cNvSpPr txBox="1">
            <a:spLocks/>
          </p:cNvSpPr>
          <p:nvPr/>
        </p:nvSpPr>
        <p:spPr>
          <a:xfrm>
            <a:off x="1680754" y="404663"/>
            <a:ext cx="8530046" cy="82324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ru-RU" sz="3200" b="1" dirty="0" err="1">
                <a:latin typeface="Arial Narrow" pitchFamily="34" charset="0"/>
              </a:rPr>
              <a:t>Жиынтық</a:t>
            </a:r>
            <a:r>
              <a:rPr lang="ru-RU" sz="3200" b="1" dirty="0">
                <a:latin typeface="Arial Narrow" pitchFamily="34" charset="0"/>
              </a:rPr>
              <a:t> </a:t>
            </a:r>
            <a:r>
              <a:rPr lang="ru-RU" sz="3200" b="1" dirty="0" err="1">
                <a:latin typeface="Arial Narrow" pitchFamily="34" charset="0"/>
              </a:rPr>
              <a:t>бағалауға</a:t>
            </a:r>
            <a:r>
              <a:rPr lang="ru-RU" sz="3200" b="1" dirty="0">
                <a:latin typeface="Arial Narrow" pitchFamily="34" charset="0"/>
              </a:rPr>
              <a:t> </a:t>
            </a:r>
            <a:r>
              <a:rPr lang="ru-RU" sz="3200" b="1" dirty="0" err="1">
                <a:latin typeface="Arial Narrow" pitchFamily="34" charset="0"/>
              </a:rPr>
              <a:t>арналған</a:t>
            </a:r>
            <a:r>
              <a:rPr lang="ru-RU" sz="3200" b="1" dirty="0">
                <a:latin typeface="Arial Narrow" pitchFamily="34" charset="0"/>
              </a:rPr>
              <a:t> </a:t>
            </a:r>
            <a:r>
              <a:rPr lang="ru-RU" sz="3200" b="1" dirty="0" err="1">
                <a:latin typeface="Arial Narrow" pitchFamily="34" charset="0"/>
              </a:rPr>
              <a:t>әдістемелік</a:t>
            </a:r>
            <a:r>
              <a:rPr lang="ru-RU" sz="3200" b="1" dirty="0">
                <a:latin typeface="Arial Narrow" pitchFamily="34" charset="0"/>
              </a:rPr>
              <a:t> </a:t>
            </a:r>
            <a:r>
              <a:rPr lang="ru-RU" sz="3200" b="1" dirty="0" err="1">
                <a:latin typeface="Arial Narrow" pitchFamily="34" charset="0"/>
              </a:rPr>
              <a:t>ұсыныстар</a:t>
            </a:r>
            <a:endParaRPr lang="ru-RU" sz="3200" dirty="0"/>
          </a:p>
        </p:txBody>
      </p:sp>
      <p:sp>
        <p:nvSpPr>
          <p:cNvPr id="2" name="Номер слайда 1"/>
          <p:cNvSpPr>
            <a:spLocks noGrp="1"/>
          </p:cNvSpPr>
          <p:nvPr>
            <p:ph type="sldNum" sz="quarter" idx="12"/>
          </p:nvPr>
        </p:nvSpPr>
        <p:spPr/>
        <p:txBody>
          <a:bodyPr/>
          <a:lstStyle/>
          <a:p>
            <a:fld id="{12807F4C-45F0-4EC3-9273-53FA391D6EF8}" type="slidenum">
              <a:rPr lang="ru-RU" smtClean="0"/>
              <a:pPr/>
              <a:t>66</a:t>
            </a:fld>
            <a:endParaRPr lang="ru-RU"/>
          </a:p>
        </p:txBody>
      </p:sp>
    </p:spTree>
    <p:extLst>
      <p:ext uri="{BB962C8B-B14F-4D97-AF65-F5344CB8AC3E}">
        <p14:creationId xmlns:p14="http://schemas.microsoft.com/office/powerpoint/2010/main" xmlns="" val="30890807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hilibekova_a\Desktop\Скриншоты\учащийсярус.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45595" y="1376772"/>
            <a:ext cx="4178399" cy="44292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3075" name="Picture 3" descr="C:\Users\Shilibekova_a\Desktop\Скриншоты\учащийсяручвн.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40017" y="1376772"/>
            <a:ext cx="4166956" cy="43916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4" name="Заголовок 1"/>
          <p:cNvSpPr txBox="1">
            <a:spLocks/>
          </p:cNvSpPr>
          <p:nvPr/>
        </p:nvSpPr>
        <p:spPr>
          <a:xfrm>
            <a:off x="2063552" y="529312"/>
            <a:ext cx="8229600" cy="25953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000" b="1" dirty="0" err="1" smtClean="0">
                <a:latin typeface="Times New Roman" panose="02020603050405020304" pitchFamily="18" charset="0"/>
                <a:cs typeface="Times New Roman" panose="02020603050405020304" pitchFamily="18" charset="0"/>
              </a:rPr>
              <a:t>Критериалды</a:t>
            </a:r>
            <a:r>
              <a:rPr lang="ru-RU" sz="2000" b="1" dirty="0" smtClean="0">
                <a:latin typeface="Times New Roman" panose="02020603050405020304" pitchFamily="18" charset="0"/>
                <a:cs typeface="Times New Roman" panose="02020603050405020304" pitchFamily="18" charset="0"/>
              </a:rPr>
              <a:t> </a:t>
            </a:r>
            <a:r>
              <a:rPr lang="ru-RU" sz="2000" b="1" dirty="0" err="1" smtClean="0">
                <a:latin typeface="Times New Roman" panose="02020603050405020304" pitchFamily="18" charset="0"/>
                <a:cs typeface="Times New Roman" panose="02020603050405020304" pitchFamily="18" charset="0"/>
              </a:rPr>
              <a:t>бағалау</a:t>
            </a:r>
            <a:r>
              <a:rPr lang="ru-RU" sz="2000" b="1" dirty="0" smtClean="0">
                <a:latin typeface="Times New Roman" panose="02020603050405020304" pitchFamily="18" charset="0"/>
                <a:cs typeface="Times New Roman" panose="02020603050405020304" pitchFamily="18" charset="0"/>
              </a:rPr>
              <a:t> </a:t>
            </a:r>
            <a:r>
              <a:rPr lang="ru-RU" sz="2000" b="1" dirty="0" err="1" smtClean="0">
                <a:latin typeface="Times New Roman" panose="02020603050405020304" pitchFamily="18" charset="0"/>
                <a:cs typeface="Times New Roman" panose="02020603050405020304" pitchFamily="18" charset="0"/>
              </a:rPr>
              <a:t>бойынша</a:t>
            </a:r>
            <a:r>
              <a:rPr lang="ru-RU" sz="2000" b="1" dirty="0" smtClean="0">
                <a:latin typeface="Times New Roman" panose="02020603050405020304" pitchFamily="18" charset="0"/>
                <a:cs typeface="Times New Roman" panose="02020603050405020304" pitchFamily="18" charset="0"/>
              </a:rPr>
              <a:t> </a:t>
            </a:r>
            <a:r>
              <a:rPr lang="ru-RU" sz="2000" b="1" dirty="0" err="1" smtClean="0">
                <a:latin typeface="Times New Roman" panose="02020603050405020304" pitchFamily="18" charset="0"/>
                <a:cs typeface="Times New Roman" panose="02020603050405020304" pitchFamily="18" charset="0"/>
              </a:rPr>
              <a:t>оқушының</a:t>
            </a:r>
            <a:r>
              <a:rPr lang="ru-RU" sz="2000" b="1" dirty="0" smtClean="0">
                <a:latin typeface="Times New Roman" panose="02020603050405020304" pitchFamily="18" charset="0"/>
                <a:cs typeface="Times New Roman" panose="02020603050405020304" pitchFamily="18" charset="0"/>
              </a:rPr>
              <a:t> </a:t>
            </a:r>
            <a:r>
              <a:rPr lang="ru-RU" sz="2000" b="1" dirty="0" err="1" smtClean="0">
                <a:latin typeface="Times New Roman" panose="02020603050405020304" pitchFamily="18" charset="0"/>
                <a:cs typeface="Times New Roman" panose="02020603050405020304" pitchFamily="18" charset="0"/>
              </a:rPr>
              <a:t>жетістіктері</a:t>
            </a:r>
            <a:r>
              <a:rPr lang="ru-RU" sz="2000" b="1" dirty="0" smtClean="0">
                <a:latin typeface="Times New Roman" panose="02020603050405020304" pitchFamily="18" charset="0"/>
                <a:cs typeface="Times New Roman" panose="02020603050405020304" pitchFamily="18" charset="0"/>
              </a:rPr>
              <a:t> </a:t>
            </a:r>
            <a:r>
              <a:rPr lang="ru-RU" sz="2000" b="1" dirty="0" err="1" smtClean="0">
                <a:latin typeface="Times New Roman" panose="02020603050405020304" pitchFamily="18" charset="0"/>
                <a:cs typeface="Times New Roman" panose="02020603050405020304" pitchFamily="18" charset="0"/>
              </a:rPr>
              <a:t>жайында</a:t>
            </a:r>
            <a:r>
              <a:rPr lang="ru-RU" sz="2000" b="1" dirty="0" smtClean="0">
                <a:latin typeface="Times New Roman" panose="02020603050405020304" pitchFamily="18" charset="0"/>
                <a:cs typeface="Times New Roman" panose="02020603050405020304" pitchFamily="18" charset="0"/>
              </a:rPr>
              <a:t> </a:t>
            </a:r>
            <a:r>
              <a:rPr lang="ru-RU" sz="2000" b="1" dirty="0" err="1" smtClean="0">
                <a:latin typeface="Times New Roman" panose="02020603050405020304" pitchFamily="18" charset="0"/>
                <a:cs typeface="Times New Roman" panose="02020603050405020304" pitchFamily="18" charset="0"/>
              </a:rPr>
              <a:t>ата-аналарға</a:t>
            </a:r>
            <a:r>
              <a:rPr lang="ru-RU" sz="2000" b="1" dirty="0" smtClean="0">
                <a:latin typeface="Times New Roman" panose="02020603050405020304" pitchFamily="18" charset="0"/>
                <a:cs typeface="Times New Roman" panose="02020603050405020304" pitchFamily="18" charset="0"/>
              </a:rPr>
              <a:t> </a:t>
            </a:r>
            <a:r>
              <a:rPr lang="ru-RU" sz="2000" b="1" dirty="0" err="1" smtClean="0">
                <a:latin typeface="Times New Roman" panose="02020603050405020304" pitchFamily="18" charset="0"/>
                <a:cs typeface="Times New Roman" panose="02020603050405020304" pitchFamily="18" charset="0"/>
              </a:rPr>
              <a:t>арналған</a:t>
            </a:r>
            <a:r>
              <a:rPr lang="ru-RU" sz="2000" b="1" dirty="0" smtClean="0">
                <a:latin typeface="Times New Roman" panose="02020603050405020304" pitchFamily="18" charset="0"/>
                <a:cs typeface="Times New Roman" panose="02020603050405020304" pitchFamily="18" charset="0"/>
              </a:rPr>
              <a:t> </a:t>
            </a:r>
            <a:r>
              <a:rPr lang="ru-RU" sz="2000" b="1" dirty="0" err="1" smtClean="0">
                <a:latin typeface="Times New Roman" panose="02020603050405020304" pitchFamily="18" charset="0"/>
                <a:cs typeface="Times New Roman" panose="02020603050405020304" pitchFamily="18" charset="0"/>
              </a:rPr>
              <a:t>ақпарат</a:t>
            </a:r>
            <a:endParaRPr lang="ru-RU" sz="2000" dirty="0">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12807F4C-45F0-4EC3-9273-53FA391D6EF8}" type="slidenum">
              <a:rPr lang="ru-RU" smtClean="0"/>
              <a:pPr/>
              <a:t>67</a:t>
            </a:fld>
            <a:endParaRPr lang="ru-RU"/>
          </a:p>
        </p:txBody>
      </p:sp>
    </p:spTree>
    <p:extLst>
      <p:ext uri="{BB962C8B-B14F-4D97-AF65-F5344CB8AC3E}">
        <p14:creationId xmlns:p14="http://schemas.microsoft.com/office/powerpoint/2010/main" xmlns="" val="255642236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hilibekova_a\Desktop\Скриншоты\ученикрустит.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47529" y="1376773"/>
            <a:ext cx="4067277" cy="43289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5123" name="Picture 3" descr="C:\Users\Shilibekova_a\Desktop\Скриншоты\ученикрусвн.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240018" y="1376774"/>
            <a:ext cx="4033985" cy="43289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4" name="Заголовок 1"/>
          <p:cNvSpPr txBox="1">
            <a:spLocks/>
          </p:cNvSpPr>
          <p:nvPr/>
        </p:nvSpPr>
        <p:spPr>
          <a:xfrm>
            <a:off x="2036477" y="497470"/>
            <a:ext cx="8229600" cy="20553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err="1" smtClean="0">
                <a:latin typeface="Times New Roman" panose="02020603050405020304" pitchFamily="18" charset="0"/>
                <a:cs typeface="Times New Roman" panose="02020603050405020304" pitchFamily="18" charset="0"/>
              </a:rPr>
              <a:t>Критериалды</a:t>
            </a:r>
            <a:r>
              <a:rPr lang="ru-RU" sz="2800" b="1" dirty="0" smtClean="0">
                <a:latin typeface="Times New Roman" panose="02020603050405020304" pitchFamily="18" charset="0"/>
                <a:cs typeface="Times New Roman" panose="02020603050405020304" pitchFamily="18" charset="0"/>
              </a:rPr>
              <a:t> </a:t>
            </a:r>
            <a:r>
              <a:rPr lang="ru-RU" sz="2800" b="1" dirty="0" err="1" smtClean="0">
                <a:latin typeface="Times New Roman" panose="02020603050405020304" pitchFamily="18" charset="0"/>
                <a:cs typeface="Times New Roman" panose="02020603050405020304" pitchFamily="18" charset="0"/>
              </a:rPr>
              <a:t>бағалау</a:t>
            </a:r>
            <a:r>
              <a:rPr lang="ru-RU" sz="2800" b="1" dirty="0" smtClean="0">
                <a:latin typeface="Times New Roman" panose="02020603050405020304" pitchFamily="18" charset="0"/>
                <a:cs typeface="Times New Roman" panose="02020603050405020304" pitchFamily="18" charset="0"/>
              </a:rPr>
              <a:t> : </a:t>
            </a:r>
            <a:r>
              <a:rPr lang="ru-RU" sz="2800" b="1" dirty="0" err="1" smtClean="0">
                <a:latin typeface="Times New Roman" panose="02020603050405020304" pitchFamily="18" charset="0"/>
                <a:cs typeface="Times New Roman" panose="02020603050405020304" pitchFamily="18" charset="0"/>
              </a:rPr>
              <a:t>оқушыларға</a:t>
            </a:r>
            <a:r>
              <a:rPr lang="ru-RU" sz="2800" b="1" dirty="0" smtClean="0">
                <a:latin typeface="Times New Roman" panose="02020603050405020304" pitchFamily="18" charset="0"/>
                <a:cs typeface="Times New Roman" panose="02020603050405020304" pitchFamily="18" charset="0"/>
              </a:rPr>
              <a:t> </a:t>
            </a:r>
            <a:r>
              <a:rPr lang="ru-RU" sz="2800" b="1" dirty="0" err="1" smtClean="0">
                <a:latin typeface="Times New Roman" panose="02020603050405020304" pitchFamily="18" charset="0"/>
                <a:cs typeface="Times New Roman" panose="02020603050405020304" pitchFamily="18" charset="0"/>
              </a:rPr>
              <a:t>ақпарат</a:t>
            </a:r>
            <a:endParaRPr lang="ru-RU" sz="2800" dirty="0">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12807F4C-45F0-4EC3-9273-53FA391D6EF8}" type="slidenum">
              <a:rPr lang="ru-RU" smtClean="0"/>
              <a:pPr/>
              <a:t>68</a:t>
            </a:fld>
            <a:endParaRPr lang="ru-RU"/>
          </a:p>
        </p:txBody>
      </p:sp>
    </p:spTree>
    <p:extLst>
      <p:ext uri="{BB962C8B-B14F-4D97-AF65-F5344CB8AC3E}">
        <p14:creationId xmlns:p14="http://schemas.microsoft.com/office/powerpoint/2010/main" xmlns="" val="77035427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1985646" y="332656"/>
            <a:ext cx="8229600" cy="313544"/>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000" b="1" dirty="0">
                <a:latin typeface="Arial Narrow" pitchFamily="34" charset="0"/>
              </a:rPr>
              <a:t>Результаты диагностического тестирования обучающихся 1 классов в рамках апробации обновленного содержания образования</a:t>
            </a:r>
            <a:endParaRPr lang="ru-RU" sz="2000" dirty="0"/>
          </a:p>
        </p:txBody>
      </p:sp>
      <p:sp>
        <p:nvSpPr>
          <p:cNvPr id="2" name="Номер слайда 1"/>
          <p:cNvSpPr>
            <a:spLocks noGrp="1"/>
          </p:cNvSpPr>
          <p:nvPr>
            <p:ph type="sldNum" sz="quarter" idx="12"/>
          </p:nvPr>
        </p:nvSpPr>
        <p:spPr/>
        <p:txBody>
          <a:bodyPr/>
          <a:lstStyle/>
          <a:p>
            <a:fld id="{12807F4C-45F0-4EC3-9273-53FA391D6EF8}" type="slidenum">
              <a:rPr lang="ru-RU" smtClean="0"/>
              <a:pPr/>
              <a:t>69</a:t>
            </a:fld>
            <a:endParaRPr lang="ru-RU"/>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4351" t="8774" r="40909" b="4531"/>
          <a:stretch/>
        </p:blipFill>
        <p:spPr bwMode="auto">
          <a:xfrm>
            <a:off x="1775522" y="1316015"/>
            <a:ext cx="4220681" cy="45297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34221" t="11429" r="32792" b="4185"/>
          <a:stretch/>
        </p:blipFill>
        <p:spPr bwMode="auto">
          <a:xfrm>
            <a:off x="6100447" y="1316018"/>
            <a:ext cx="4291027" cy="46310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408949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6367" y="246981"/>
            <a:ext cx="11070999" cy="621846"/>
          </a:xfrm>
        </p:spPr>
        <p:txBody>
          <a:bodyPr>
            <a:normAutofit/>
          </a:bodyPr>
          <a:lstStyle/>
          <a:p>
            <a:pPr algn="ctr"/>
            <a:r>
              <a:rPr lang="kk-KZ" sz="3600" b="1" dirty="0" smtClean="0">
                <a:latin typeface="Times New Roman" panose="02020603050405020304" pitchFamily="18" charset="0"/>
                <a:cs typeface="Times New Roman" panose="02020603050405020304" pitchFamily="18" charset="0"/>
              </a:rPr>
              <a:t>Жиынтық бағалау үдерісі</a:t>
            </a:r>
            <a:endParaRPr lang="ru-RU" sz="3600" b="1" dirty="0">
              <a:latin typeface="Times New Roman" panose="02020603050405020304" pitchFamily="18" charset="0"/>
              <a:cs typeface="Times New Roman" panose="02020603050405020304" pitchFamily="18" charset="0"/>
            </a:endParaRPr>
          </a:p>
        </p:txBody>
      </p:sp>
      <p:grpSp>
        <p:nvGrpSpPr>
          <p:cNvPr id="4" name="Группа 3"/>
          <p:cNvGrpSpPr/>
          <p:nvPr/>
        </p:nvGrpSpPr>
        <p:grpSpPr>
          <a:xfrm>
            <a:off x="549429" y="1066695"/>
            <a:ext cx="11180387" cy="4512174"/>
            <a:chOff x="413955" y="1039399"/>
            <a:chExt cx="11180387" cy="4512174"/>
          </a:xfrm>
        </p:grpSpPr>
        <p:grpSp>
          <p:nvGrpSpPr>
            <p:cNvPr id="20" name="Группа 19"/>
            <p:cNvGrpSpPr/>
            <p:nvPr/>
          </p:nvGrpSpPr>
          <p:grpSpPr>
            <a:xfrm>
              <a:off x="413955" y="1039399"/>
              <a:ext cx="11180387" cy="4512174"/>
              <a:chOff x="413955" y="1140997"/>
              <a:chExt cx="11180387" cy="4512174"/>
            </a:xfrm>
          </p:grpSpPr>
          <p:grpSp>
            <p:nvGrpSpPr>
              <p:cNvPr id="5" name="Группа 4"/>
              <p:cNvGrpSpPr/>
              <p:nvPr/>
            </p:nvGrpSpPr>
            <p:grpSpPr>
              <a:xfrm>
                <a:off x="413955" y="3249362"/>
                <a:ext cx="4090885" cy="2166721"/>
                <a:chOff x="160552" y="2578826"/>
                <a:chExt cx="3425828" cy="2075282"/>
              </a:xfrm>
            </p:grpSpPr>
            <p:sp>
              <p:nvSpPr>
                <p:cNvPr id="6" name="Прямоугольник 5"/>
                <p:cNvSpPr/>
                <p:nvPr/>
              </p:nvSpPr>
              <p:spPr>
                <a:xfrm>
                  <a:off x="160552" y="2578826"/>
                  <a:ext cx="3419304" cy="1953800"/>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 name="Прямоугольник 6"/>
                <p:cNvSpPr/>
                <p:nvPr/>
              </p:nvSpPr>
              <p:spPr>
                <a:xfrm>
                  <a:off x="167076" y="2635433"/>
                  <a:ext cx="3419304" cy="201867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t" anchorCtr="0">
                  <a:noAutofit/>
                </a:bodyPr>
                <a:lstStyle/>
                <a:p>
                  <a:pPr defTabSz="622300">
                    <a:lnSpc>
                      <a:spcPct val="90000"/>
                    </a:lnSpc>
                    <a:spcBef>
                      <a:spcPct val="0"/>
                    </a:spcBef>
                    <a:spcAft>
                      <a:spcPct val="35000"/>
                    </a:spcAft>
                  </a:pPr>
                  <a:r>
                    <a:rPr lang="kk-KZ" sz="1600" dirty="0" smtClean="0">
                      <a:solidFill>
                        <a:prstClr val="black">
                          <a:hueOff val="0"/>
                          <a:satOff val="0"/>
                          <a:lumOff val="0"/>
                          <a:alphaOff val="0"/>
                        </a:prstClr>
                      </a:solidFill>
                      <a:latin typeface="Times New Roman" pitchFamily="18" charset="0"/>
                      <a:cs typeface="Times New Roman" pitchFamily="18" charset="0"/>
                    </a:rPr>
                    <a:t>Пәннен сынып бойынша оқу бағдарламасына сәйкес бағалау үдерісін өткізу саны анықталады:</a:t>
                  </a:r>
                </a:p>
                <a:p>
                  <a:pPr defTabSz="622300">
                    <a:lnSpc>
                      <a:spcPct val="90000"/>
                    </a:lnSpc>
                    <a:spcBef>
                      <a:spcPct val="0"/>
                    </a:spcBef>
                    <a:spcAft>
                      <a:spcPct val="35000"/>
                    </a:spcAft>
                  </a:pPr>
                  <a:r>
                    <a:rPr lang="ru-RU" sz="1600" dirty="0" err="1" smtClean="0">
                      <a:solidFill>
                        <a:prstClr val="black">
                          <a:hueOff val="0"/>
                          <a:satOff val="0"/>
                          <a:lumOff val="0"/>
                          <a:alphaOff val="0"/>
                        </a:prstClr>
                      </a:solidFill>
                      <a:latin typeface="Times New Roman" pitchFamily="18" charset="0"/>
                      <a:cs typeface="Times New Roman" pitchFamily="18" charset="0"/>
                    </a:rPr>
                    <a:t>Ғылыми-жаратылыс және тілдік</a:t>
                  </a:r>
                  <a:r>
                    <a:rPr lang="ru-RU" sz="1600" dirty="0" smtClean="0">
                      <a:solidFill>
                        <a:prstClr val="black">
                          <a:hueOff val="0"/>
                          <a:satOff val="0"/>
                          <a:lumOff val="0"/>
                          <a:alphaOff val="0"/>
                        </a:prstClr>
                      </a:solidFill>
                      <a:latin typeface="Times New Roman" pitchFamily="18" charset="0"/>
                      <a:cs typeface="Times New Roman" pitchFamily="18" charset="0"/>
                    </a:rPr>
                    <a:t> </a:t>
                  </a:r>
                  <a:r>
                    <a:rPr lang="ru-RU" sz="1600" dirty="0" err="1" smtClean="0">
                      <a:solidFill>
                        <a:prstClr val="black">
                          <a:hueOff val="0"/>
                          <a:satOff val="0"/>
                          <a:lumOff val="0"/>
                          <a:alphaOff val="0"/>
                        </a:prstClr>
                      </a:solidFill>
                      <a:latin typeface="Times New Roman" pitchFamily="18" charset="0"/>
                      <a:cs typeface="Times New Roman" pitchFamily="18" charset="0"/>
                    </a:rPr>
                    <a:t>пәндер бойынша</a:t>
                  </a:r>
                  <a:r>
                    <a:rPr lang="ru-RU" sz="1600" dirty="0" smtClean="0">
                      <a:solidFill>
                        <a:prstClr val="black">
                          <a:hueOff val="0"/>
                          <a:satOff val="0"/>
                          <a:lumOff val="0"/>
                          <a:alphaOff val="0"/>
                        </a:prstClr>
                      </a:solidFill>
                      <a:latin typeface="Times New Roman" pitchFamily="18" charset="0"/>
                      <a:cs typeface="Times New Roman" pitchFamily="18" charset="0"/>
                    </a:rPr>
                    <a:t>  - </a:t>
                  </a:r>
                  <a:r>
                    <a:rPr lang="ru-RU" sz="1600" dirty="0" err="1" smtClean="0">
                      <a:solidFill>
                        <a:prstClr val="black">
                          <a:hueOff val="0"/>
                          <a:satOff val="0"/>
                          <a:lumOff val="0"/>
                          <a:alphaOff val="0"/>
                        </a:prstClr>
                      </a:solidFill>
                      <a:latin typeface="Times New Roman" pitchFamily="18" charset="0"/>
                      <a:cs typeface="Times New Roman" pitchFamily="18" charset="0"/>
                    </a:rPr>
                    <a:t>бөлімдер</a:t>
                  </a:r>
                  <a:endParaRPr lang="ru-RU" sz="1600" dirty="0" smtClean="0">
                    <a:solidFill>
                      <a:prstClr val="black">
                        <a:hueOff val="0"/>
                        <a:satOff val="0"/>
                        <a:lumOff val="0"/>
                        <a:alphaOff val="0"/>
                      </a:prstClr>
                    </a:solidFill>
                    <a:latin typeface="Times New Roman" pitchFamily="18" charset="0"/>
                    <a:cs typeface="Times New Roman" pitchFamily="18" charset="0"/>
                  </a:endParaRPr>
                </a:p>
                <a:p>
                  <a:pPr marL="342900" indent="-342900" defTabSz="622300">
                    <a:lnSpc>
                      <a:spcPct val="90000"/>
                    </a:lnSpc>
                    <a:spcBef>
                      <a:spcPct val="0"/>
                    </a:spcBef>
                    <a:spcAft>
                      <a:spcPct val="35000"/>
                    </a:spcAft>
                  </a:pPr>
                  <a:r>
                    <a:rPr lang="ru-RU" sz="1600" dirty="0" err="1" smtClean="0">
                      <a:solidFill>
                        <a:prstClr val="black">
                          <a:hueOff val="0"/>
                          <a:satOff val="0"/>
                          <a:lumOff val="0"/>
                          <a:alphaOff val="0"/>
                        </a:prstClr>
                      </a:solidFill>
                      <a:latin typeface="Times New Roman" pitchFamily="18" charset="0"/>
                      <a:cs typeface="Times New Roman" pitchFamily="18" charset="0"/>
                    </a:rPr>
                    <a:t>Әлеуметтік-гуманитарлық  пәндер бойынша</a:t>
                  </a:r>
                  <a:r>
                    <a:rPr lang="ru-RU" sz="1600" dirty="0" smtClean="0">
                      <a:solidFill>
                        <a:prstClr val="black">
                          <a:hueOff val="0"/>
                          <a:satOff val="0"/>
                          <a:lumOff val="0"/>
                          <a:alphaOff val="0"/>
                        </a:prstClr>
                      </a:solidFill>
                      <a:latin typeface="Times New Roman" pitchFamily="18" charset="0"/>
                      <a:cs typeface="Times New Roman" pitchFamily="18" charset="0"/>
                    </a:rPr>
                    <a:t>  - </a:t>
                  </a:r>
                  <a:r>
                    <a:rPr lang="ru-RU" sz="1600" dirty="0" err="1" smtClean="0">
                      <a:solidFill>
                        <a:prstClr val="black">
                          <a:hueOff val="0"/>
                          <a:satOff val="0"/>
                          <a:lumOff val="0"/>
                          <a:alphaOff val="0"/>
                        </a:prstClr>
                      </a:solidFill>
                      <a:latin typeface="Times New Roman" pitchFamily="18" charset="0"/>
                      <a:cs typeface="Times New Roman" pitchFamily="18" charset="0"/>
                    </a:rPr>
                    <a:t>ортақ  тақырыптар</a:t>
                  </a:r>
                  <a:endParaRPr lang="ru-RU" sz="1600" dirty="0" smtClean="0">
                    <a:solidFill>
                      <a:prstClr val="black">
                        <a:hueOff val="0"/>
                        <a:satOff val="0"/>
                        <a:lumOff val="0"/>
                        <a:alphaOff val="0"/>
                      </a:prstClr>
                    </a:solidFill>
                    <a:latin typeface="Times New Roman" pitchFamily="18" charset="0"/>
                    <a:cs typeface="Times New Roman" pitchFamily="18" charset="0"/>
                  </a:endParaRPr>
                </a:p>
                <a:p>
                  <a:pPr defTabSz="622300">
                    <a:lnSpc>
                      <a:spcPct val="90000"/>
                    </a:lnSpc>
                    <a:spcBef>
                      <a:spcPct val="0"/>
                    </a:spcBef>
                    <a:spcAft>
                      <a:spcPct val="35000"/>
                    </a:spcAft>
                  </a:pPr>
                  <a:endParaRPr lang="ru-RU" sz="1600" dirty="0" smtClean="0">
                    <a:solidFill>
                      <a:prstClr val="black">
                        <a:hueOff val="0"/>
                        <a:satOff val="0"/>
                        <a:lumOff val="0"/>
                        <a:alphaOff val="0"/>
                      </a:prstClr>
                    </a:solidFill>
                    <a:latin typeface="Arial Narrow" pitchFamily="34" charset="0"/>
                    <a:cs typeface="Times New Roman" pitchFamily="18" charset="0"/>
                  </a:endParaRPr>
                </a:p>
              </p:txBody>
            </p:sp>
          </p:grpSp>
          <p:grpSp>
            <p:nvGrpSpPr>
              <p:cNvPr id="8" name="Группа 7"/>
              <p:cNvGrpSpPr/>
              <p:nvPr/>
            </p:nvGrpSpPr>
            <p:grpSpPr>
              <a:xfrm>
                <a:off x="4575030" y="3249364"/>
                <a:ext cx="3427094" cy="2403807"/>
                <a:chOff x="3579857" y="2795133"/>
                <a:chExt cx="3427094" cy="1739422"/>
              </a:xfrm>
            </p:grpSpPr>
            <p:sp>
              <p:nvSpPr>
                <p:cNvPr id="9" name="Прямоугольник 8"/>
                <p:cNvSpPr/>
                <p:nvPr/>
              </p:nvSpPr>
              <p:spPr>
                <a:xfrm>
                  <a:off x="3579857" y="2795133"/>
                  <a:ext cx="3419304" cy="1476088"/>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0" name="Прямоугольник 9"/>
                <p:cNvSpPr/>
                <p:nvPr/>
              </p:nvSpPr>
              <p:spPr>
                <a:xfrm>
                  <a:off x="3587647" y="2837911"/>
                  <a:ext cx="3419304" cy="169664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t" anchorCtr="0">
                  <a:noAutofit/>
                </a:bodyPr>
                <a:lstStyle/>
                <a:p>
                  <a:pPr defTabSz="622300">
                    <a:lnSpc>
                      <a:spcPct val="90000"/>
                    </a:lnSpc>
                    <a:spcBef>
                      <a:spcPct val="0"/>
                    </a:spcBef>
                    <a:spcAft>
                      <a:spcPct val="35000"/>
                    </a:spcAft>
                  </a:pPr>
                  <a:r>
                    <a:rPr lang="ru-RU" sz="1600" dirty="0" err="1" smtClean="0">
                      <a:solidFill>
                        <a:prstClr val="black">
                          <a:hueOff val="0"/>
                          <a:satOff val="0"/>
                          <a:lumOff val="0"/>
                          <a:alphaOff val="0"/>
                        </a:prstClr>
                      </a:solidFill>
                      <a:latin typeface="Times New Roman" pitchFamily="18" charset="0"/>
                      <a:cs typeface="Times New Roman" pitchFamily="18" charset="0"/>
                    </a:rPr>
                    <a:t>Бағалау критерийлеріне</a:t>
                  </a:r>
                  <a:r>
                    <a:rPr lang="ru-RU" sz="1600" dirty="0" smtClean="0">
                      <a:solidFill>
                        <a:prstClr val="black">
                          <a:hueOff val="0"/>
                          <a:satOff val="0"/>
                          <a:lumOff val="0"/>
                          <a:alphaOff val="0"/>
                        </a:prstClr>
                      </a:solidFill>
                      <a:latin typeface="Times New Roman" pitchFamily="18" charset="0"/>
                      <a:cs typeface="Times New Roman" pitchFamily="18" charset="0"/>
                    </a:rPr>
                    <a:t> </a:t>
                  </a:r>
                  <a:r>
                    <a:rPr lang="ru-RU" sz="1600" dirty="0" err="1" smtClean="0">
                      <a:solidFill>
                        <a:prstClr val="black">
                          <a:hueOff val="0"/>
                          <a:satOff val="0"/>
                          <a:lumOff val="0"/>
                          <a:alphaOff val="0"/>
                        </a:prstClr>
                      </a:solidFill>
                      <a:latin typeface="Times New Roman" pitchFamily="18" charset="0"/>
                      <a:cs typeface="Times New Roman" pitchFamily="18" charset="0"/>
                    </a:rPr>
                    <a:t>сәйкес </a:t>
                  </a:r>
                  <a:r>
                    <a:rPr lang="ru-RU" sz="1600" b="1" dirty="0" err="1" smtClean="0">
                      <a:solidFill>
                        <a:prstClr val="black">
                          <a:hueOff val="0"/>
                          <a:satOff val="0"/>
                          <a:lumOff val="0"/>
                          <a:alphaOff val="0"/>
                        </a:prstClr>
                      </a:solidFill>
                      <a:latin typeface="Times New Roman" pitchFamily="18" charset="0"/>
                      <a:cs typeface="Times New Roman" pitchFamily="18" charset="0"/>
                    </a:rPr>
                    <a:t>тапсырмалар</a:t>
                  </a:r>
                  <a:r>
                    <a:rPr lang="ru-RU" sz="1600" dirty="0" smtClean="0">
                      <a:solidFill>
                        <a:prstClr val="black">
                          <a:hueOff val="0"/>
                          <a:satOff val="0"/>
                          <a:lumOff val="0"/>
                          <a:alphaOff val="0"/>
                        </a:prstClr>
                      </a:solidFill>
                      <a:latin typeface="Times New Roman" pitchFamily="18" charset="0"/>
                      <a:cs typeface="Times New Roman" pitchFamily="18" charset="0"/>
                    </a:rPr>
                    <a:t> </a:t>
                  </a:r>
                  <a:r>
                    <a:rPr lang="ru-RU" sz="1600" dirty="0" err="1" smtClean="0">
                      <a:solidFill>
                        <a:prstClr val="black">
                          <a:hueOff val="0"/>
                          <a:satOff val="0"/>
                          <a:lumOff val="0"/>
                          <a:alphaOff val="0"/>
                        </a:prstClr>
                      </a:solidFill>
                      <a:latin typeface="Times New Roman" pitchFamily="18" charset="0"/>
                      <a:cs typeface="Times New Roman" pitchFamily="18" charset="0"/>
                    </a:rPr>
                    <a:t>дайындалады</a:t>
                  </a:r>
                  <a:r>
                    <a:rPr lang="ru-RU" sz="1600" dirty="0" smtClean="0">
                      <a:solidFill>
                        <a:prstClr val="black">
                          <a:hueOff val="0"/>
                          <a:satOff val="0"/>
                          <a:lumOff val="0"/>
                          <a:alphaOff val="0"/>
                        </a:prstClr>
                      </a:solidFill>
                      <a:latin typeface="Times New Roman" pitchFamily="18" charset="0"/>
                      <a:cs typeface="Times New Roman" pitchFamily="18" charset="0"/>
                    </a:rPr>
                    <a:t>.</a:t>
                  </a:r>
                </a:p>
                <a:p>
                  <a:pPr defTabSz="622300">
                    <a:lnSpc>
                      <a:spcPct val="90000"/>
                    </a:lnSpc>
                    <a:spcBef>
                      <a:spcPct val="0"/>
                    </a:spcBef>
                    <a:spcAft>
                      <a:spcPct val="35000"/>
                    </a:spcAft>
                  </a:pPr>
                  <a:r>
                    <a:rPr lang="ru-RU" sz="1600" dirty="0" err="1" smtClean="0">
                      <a:solidFill>
                        <a:prstClr val="black">
                          <a:hueOff val="0"/>
                          <a:satOff val="0"/>
                          <a:lumOff val="0"/>
                          <a:alphaOff val="0"/>
                        </a:prstClr>
                      </a:solidFill>
                      <a:latin typeface="Times New Roman" pitchFamily="18" charset="0"/>
                      <a:cs typeface="Times New Roman" pitchFamily="18" charset="0"/>
                    </a:rPr>
                    <a:t>Бөлім/ортақ тақырып және тоқсан бойынша</a:t>
                  </a:r>
                  <a:r>
                    <a:rPr lang="ru-RU" sz="1600" dirty="0" smtClean="0">
                      <a:solidFill>
                        <a:prstClr val="black">
                          <a:hueOff val="0"/>
                          <a:satOff val="0"/>
                          <a:lumOff val="0"/>
                          <a:alphaOff val="0"/>
                        </a:prstClr>
                      </a:solidFill>
                      <a:latin typeface="Times New Roman" pitchFamily="18" charset="0"/>
                      <a:cs typeface="Times New Roman" pitchFamily="18" charset="0"/>
                    </a:rPr>
                    <a:t> </a:t>
                  </a:r>
                  <a:r>
                    <a:rPr lang="ru-RU" sz="1600" dirty="0" err="1" smtClean="0">
                      <a:solidFill>
                        <a:prstClr val="black">
                          <a:hueOff val="0"/>
                          <a:satOff val="0"/>
                          <a:lumOff val="0"/>
                          <a:alphaOff val="0"/>
                        </a:prstClr>
                      </a:solidFill>
                      <a:latin typeface="Times New Roman" pitchFamily="18" charset="0"/>
                      <a:cs typeface="Times New Roman" pitchFamily="18" charset="0"/>
                    </a:rPr>
                    <a:t>жиынтық бағалаулар үшін  </a:t>
                  </a:r>
                  <a:r>
                    <a:rPr lang="ru-RU" sz="1600" b="1" dirty="0" err="1" smtClean="0">
                      <a:solidFill>
                        <a:prstClr val="black">
                          <a:hueOff val="0"/>
                          <a:satOff val="0"/>
                          <a:lumOff val="0"/>
                          <a:alphaOff val="0"/>
                        </a:prstClr>
                      </a:solidFill>
                      <a:latin typeface="Times New Roman" pitchFamily="18" charset="0"/>
                      <a:cs typeface="Times New Roman" pitchFamily="18" charset="0"/>
                    </a:rPr>
                    <a:t>дескрипторлар</a:t>
                  </a:r>
                  <a:r>
                    <a:rPr lang="ru-RU" sz="1600" dirty="0" smtClean="0">
                      <a:solidFill>
                        <a:prstClr val="black">
                          <a:hueOff val="0"/>
                          <a:satOff val="0"/>
                          <a:lumOff val="0"/>
                          <a:alphaOff val="0"/>
                        </a:prstClr>
                      </a:solidFill>
                      <a:latin typeface="Times New Roman" pitchFamily="18" charset="0"/>
                      <a:cs typeface="Times New Roman" pitchFamily="18" charset="0"/>
                    </a:rPr>
                    <a:t> мен </a:t>
                  </a:r>
                  <a:r>
                    <a:rPr lang="ru-RU" sz="1600" b="1" dirty="0" err="1" smtClean="0">
                      <a:solidFill>
                        <a:prstClr val="black">
                          <a:hueOff val="0"/>
                          <a:satOff val="0"/>
                          <a:lumOff val="0"/>
                          <a:alphaOff val="0"/>
                        </a:prstClr>
                      </a:solidFill>
                      <a:latin typeface="Times New Roman" pitchFamily="18" charset="0"/>
                      <a:cs typeface="Times New Roman" pitchFamily="18" charset="0"/>
                    </a:rPr>
                    <a:t>ұпайлар</a:t>
                  </a:r>
                  <a:r>
                    <a:rPr lang="ru-RU" sz="1600" dirty="0" err="1" smtClean="0">
                      <a:solidFill>
                        <a:prstClr val="black">
                          <a:hueOff val="0"/>
                          <a:satOff val="0"/>
                          <a:lumOff val="0"/>
                          <a:alphaOff val="0"/>
                        </a:prstClr>
                      </a:solidFill>
                      <a:latin typeface="Times New Roman" pitchFamily="18" charset="0"/>
                      <a:cs typeface="Times New Roman" pitchFamily="18" charset="0"/>
                    </a:rPr>
                    <a:t> </a:t>
                  </a:r>
                  <a:r>
                    <a:rPr lang="ru-RU" sz="1600" dirty="0" smtClean="0">
                      <a:solidFill>
                        <a:prstClr val="black">
                          <a:hueOff val="0"/>
                          <a:satOff val="0"/>
                          <a:lumOff val="0"/>
                          <a:alphaOff val="0"/>
                        </a:prstClr>
                      </a:solidFill>
                      <a:latin typeface="Times New Roman" pitchFamily="18" charset="0"/>
                      <a:cs typeface="Times New Roman" pitchFamily="18" charset="0"/>
                    </a:rPr>
                    <a:t>(балл) </a:t>
                  </a:r>
                  <a:r>
                    <a:rPr lang="ru-RU" sz="1600" dirty="0" err="1" smtClean="0">
                      <a:solidFill>
                        <a:prstClr val="black">
                          <a:hueOff val="0"/>
                          <a:satOff val="0"/>
                          <a:lumOff val="0"/>
                          <a:alphaOff val="0"/>
                        </a:prstClr>
                      </a:solidFill>
                      <a:latin typeface="Times New Roman" pitchFamily="18" charset="0"/>
                      <a:cs typeface="Times New Roman" pitchFamily="18" charset="0"/>
                    </a:rPr>
                    <a:t>анықталады</a:t>
                  </a:r>
                  <a:endParaRPr lang="ru-RU" sz="1600" dirty="0">
                    <a:solidFill>
                      <a:prstClr val="black">
                        <a:hueOff val="0"/>
                        <a:satOff val="0"/>
                        <a:lumOff val="0"/>
                        <a:alphaOff val="0"/>
                      </a:prstClr>
                    </a:solidFill>
                    <a:latin typeface="Times New Roman" pitchFamily="18" charset="0"/>
                    <a:cs typeface="Times New Roman" pitchFamily="18" charset="0"/>
                  </a:endParaRPr>
                </a:p>
              </p:txBody>
            </p:sp>
          </p:grpSp>
          <p:grpSp>
            <p:nvGrpSpPr>
              <p:cNvPr id="14" name="Группа 13"/>
              <p:cNvGrpSpPr/>
              <p:nvPr/>
            </p:nvGrpSpPr>
            <p:grpSpPr>
              <a:xfrm>
                <a:off x="8065650" y="3256627"/>
                <a:ext cx="3528692" cy="2091737"/>
                <a:chOff x="3478259" y="2795133"/>
                <a:chExt cx="3528692" cy="1513603"/>
              </a:xfrm>
            </p:grpSpPr>
            <p:sp>
              <p:nvSpPr>
                <p:cNvPr id="15" name="Прямоугольник 14"/>
                <p:cNvSpPr/>
                <p:nvPr/>
              </p:nvSpPr>
              <p:spPr>
                <a:xfrm>
                  <a:off x="3478259" y="2795133"/>
                  <a:ext cx="3419304" cy="147083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6" name="Прямоугольник 15"/>
                <p:cNvSpPr/>
                <p:nvPr/>
              </p:nvSpPr>
              <p:spPr>
                <a:xfrm>
                  <a:off x="3587647" y="2837901"/>
                  <a:ext cx="3419304" cy="147083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t" anchorCtr="0">
                  <a:noAutofit/>
                </a:bodyPr>
                <a:lstStyle/>
                <a:p>
                  <a:pPr defTabSz="622300">
                    <a:lnSpc>
                      <a:spcPct val="90000"/>
                    </a:lnSpc>
                    <a:spcBef>
                      <a:spcPct val="0"/>
                    </a:spcBef>
                    <a:spcAft>
                      <a:spcPct val="35000"/>
                    </a:spcAft>
                  </a:pPr>
                  <a:r>
                    <a:rPr lang="ru-RU" sz="1600" dirty="0" err="1" smtClean="0">
                      <a:solidFill>
                        <a:prstClr val="black">
                          <a:hueOff val="0"/>
                          <a:satOff val="0"/>
                          <a:lumOff val="0"/>
                          <a:alphaOff val="0"/>
                        </a:prstClr>
                      </a:solidFill>
                      <a:latin typeface="Times New Roman" pitchFamily="18" charset="0"/>
                      <a:cs typeface="Times New Roman" pitchFamily="18" charset="0"/>
                    </a:rPr>
                    <a:t>Өткізіледі:</a:t>
                  </a:r>
                  <a:endParaRPr lang="ru-RU" sz="1600" dirty="0" smtClean="0">
                    <a:solidFill>
                      <a:prstClr val="black">
                        <a:hueOff val="0"/>
                        <a:satOff val="0"/>
                        <a:lumOff val="0"/>
                        <a:alphaOff val="0"/>
                      </a:prstClr>
                    </a:solidFill>
                    <a:latin typeface="Times New Roman" pitchFamily="18" charset="0"/>
                    <a:cs typeface="Times New Roman" pitchFamily="18" charset="0"/>
                  </a:endParaRPr>
                </a:p>
                <a:p>
                  <a:pPr marL="285750" indent="-285750" defTabSz="622300">
                    <a:lnSpc>
                      <a:spcPct val="90000"/>
                    </a:lnSpc>
                    <a:spcBef>
                      <a:spcPct val="0"/>
                    </a:spcBef>
                    <a:spcAft>
                      <a:spcPct val="35000"/>
                    </a:spcAft>
                    <a:buFontTx/>
                    <a:buChar char="-"/>
                  </a:pPr>
                  <a:r>
                    <a:rPr lang="ru-RU" sz="1600" dirty="0" err="1" smtClean="0">
                      <a:solidFill>
                        <a:prstClr val="black">
                          <a:hueOff val="0"/>
                          <a:satOff val="0"/>
                          <a:lumOff val="0"/>
                          <a:alphaOff val="0"/>
                        </a:prstClr>
                      </a:solidFill>
                      <a:latin typeface="Times New Roman" pitchFamily="18" charset="0"/>
                      <a:cs typeface="Times New Roman" pitchFamily="18" charset="0"/>
                    </a:rPr>
                    <a:t>Бөлім/ортақ тақырып  бойынша</a:t>
                  </a:r>
                  <a:r>
                    <a:rPr lang="ru-RU" sz="1600" dirty="0" smtClean="0">
                      <a:solidFill>
                        <a:prstClr val="black">
                          <a:hueOff val="0"/>
                          <a:satOff val="0"/>
                          <a:lumOff val="0"/>
                          <a:alphaOff val="0"/>
                        </a:prstClr>
                      </a:solidFill>
                      <a:latin typeface="Times New Roman" pitchFamily="18" charset="0"/>
                      <a:cs typeface="Times New Roman" pitchFamily="18" charset="0"/>
                    </a:rPr>
                    <a:t> </a:t>
                  </a:r>
                  <a:r>
                    <a:rPr lang="ru-RU" sz="1600" dirty="0" err="1" smtClean="0">
                      <a:solidFill>
                        <a:prstClr val="black">
                          <a:hueOff val="0"/>
                          <a:satOff val="0"/>
                          <a:lumOff val="0"/>
                          <a:alphaOff val="0"/>
                        </a:prstClr>
                      </a:solidFill>
                      <a:latin typeface="Times New Roman" pitchFamily="18" charset="0"/>
                      <a:cs typeface="Times New Roman" pitchFamily="18" charset="0"/>
                    </a:rPr>
                    <a:t>жиынтық бағалау  (мұғалім</a:t>
                  </a:r>
                  <a:r>
                    <a:rPr lang="ru-RU" sz="1600" dirty="0" smtClean="0">
                      <a:solidFill>
                        <a:prstClr val="black">
                          <a:hueOff val="0"/>
                          <a:satOff val="0"/>
                          <a:lumOff val="0"/>
                          <a:alphaOff val="0"/>
                        </a:prstClr>
                      </a:solidFill>
                      <a:latin typeface="Times New Roman" pitchFamily="18" charset="0"/>
                      <a:cs typeface="Times New Roman" pitchFamily="18" charset="0"/>
                    </a:rPr>
                    <a:t>)</a:t>
                  </a:r>
                </a:p>
                <a:p>
                  <a:pPr marL="285750" indent="-285750" defTabSz="622300">
                    <a:lnSpc>
                      <a:spcPct val="90000"/>
                    </a:lnSpc>
                    <a:spcBef>
                      <a:spcPct val="0"/>
                    </a:spcBef>
                    <a:spcAft>
                      <a:spcPct val="35000"/>
                    </a:spcAft>
                    <a:buFontTx/>
                    <a:buChar char="-"/>
                  </a:pPr>
                  <a:r>
                    <a:rPr lang="ru-RU" sz="1600" dirty="0" err="1" smtClean="0">
                      <a:solidFill>
                        <a:prstClr val="black">
                          <a:hueOff val="0"/>
                          <a:satOff val="0"/>
                          <a:lumOff val="0"/>
                          <a:alphaOff val="0"/>
                        </a:prstClr>
                      </a:solidFill>
                      <a:latin typeface="Times New Roman" pitchFamily="18" charset="0"/>
                      <a:cs typeface="Times New Roman" pitchFamily="18" charset="0"/>
                    </a:rPr>
                    <a:t>Тоқсан бойынша</a:t>
                  </a:r>
                  <a:r>
                    <a:rPr lang="ru-RU" sz="1600" dirty="0" smtClean="0">
                      <a:solidFill>
                        <a:prstClr val="black">
                          <a:hueOff val="0"/>
                          <a:satOff val="0"/>
                          <a:lumOff val="0"/>
                          <a:alphaOff val="0"/>
                        </a:prstClr>
                      </a:solidFill>
                      <a:latin typeface="Times New Roman" pitchFamily="18" charset="0"/>
                      <a:cs typeface="Times New Roman" pitchFamily="18" charset="0"/>
                    </a:rPr>
                    <a:t> </a:t>
                  </a:r>
                  <a:r>
                    <a:rPr lang="ru-RU" sz="1600" dirty="0" err="1" smtClean="0">
                      <a:solidFill>
                        <a:prstClr val="black">
                          <a:hueOff val="0"/>
                          <a:satOff val="0"/>
                          <a:lumOff val="0"/>
                          <a:alphaOff val="0"/>
                        </a:prstClr>
                      </a:solidFill>
                      <a:latin typeface="Times New Roman" pitchFamily="18" charset="0"/>
                      <a:cs typeface="Times New Roman" pitchFamily="18" charset="0"/>
                    </a:rPr>
                    <a:t>жиынтық бағалау (мұғалім</a:t>
                  </a:r>
                  <a:r>
                    <a:rPr lang="ru-RU" sz="1600" dirty="0" smtClean="0">
                      <a:solidFill>
                        <a:prstClr val="black">
                          <a:hueOff val="0"/>
                          <a:satOff val="0"/>
                          <a:lumOff val="0"/>
                          <a:alphaOff val="0"/>
                        </a:prstClr>
                      </a:solidFill>
                      <a:latin typeface="Times New Roman" pitchFamily="18" charset="0"/>
                      <a:cs typeface="Times New Roman" pitchFamily="18" charset="0"/>
                    </a:rPr>
                    <a:t>)</a:t>
                  </a:r>
                </a:p>
                <a:p>
                  <a:pPr marL="285750" indent="-285750" defTabSz="622300">
                    <a:lnSpc>
                      <a:spcPct val="90000"/>
                    </a:lnSpc>
                    <a:spcBef>
                      <a:spcPct val="0"/>
                    </a:spcBef>
                    <a:spcAft>
                      <a:spcPct val="35000"/>
                    </a:spcAft>
                    <a:buFontTx/>
                    <a:buChar char="-"/>
                  </a:pPr>
                  <a:r>
                    <a:rPr lang="ru-RU" sz="1600" dirty="0" err="1" smtClean="0">
                      <a:solidFill>
                        <a:prstClr val="black">
                          <a:hueOff val="0"/>
                          <a:satOff val="0"/>
                          <a:lumOff val="0"/>
                          <a:alphaOff val="0"/>
                        </a:prstClr>
                      </a:solidFill>
                      <a:latin typeface="Times New Roman" pitchFamily="18" charset="0"/>
                      <a:cs typeface="Times New Roman" pitchFamily="18" charset="0"/>
                    </a:rPr>
                    <a:t>Білім</a:t>
                  </a:r>
                  <a:r>
                    <a:rPr lang="ru-RU" sz="1600" dirty="0" smtClean="0">
                      <a:solidFill>
                        <a:prstClr val="black">
                          <a:hueOff val="0"/>
                          <a:satOff val="0"/>
                          <a:lumOff val="0"/>
                          <a:alphaOff val="0"/>
                        </a:prstClr>
                      </a:solidFill>
                      <a:latin typeface="Times New Roman" pitchFamily="18" charset="0"/>
                      <a:cs typeface="Times New Roman" pitchFamily="18" charset="0"/>
                    </a:rPr>
                    <a:t> </a:t>
                  </a:r>
                  <a:r>
                    <a:rPr lang="ru-RU" sz="1600" dirty="0" err="1" smtClean="0">
                      <a:solidFill>
                        <a:prstClr val="black">
                          <a:hueOff val="0"/>
                          <a:satOff val="0"/>
                          <a:lumOff val="0"/>
                          <a:alphaOff val="0"/>
                        </a:prstClr>
                      </a:solidFill>
                      <a:latin typeface="Times New Roman" pitchFamily="18" charset="0"/>
                      <a:cs typeface="Times New Roman" pitchFamily="18" charset="0"/>
                    </a:rPr>
                    <a:t>деңгейі бойынша</a:t>
                  </a:r>
                  <a:r>
                    <a:rPr lang="ru-RU" sz="1600" dirty="0" smtClean="0">
                      <a:solidFill>
                        <a:prstClr val="black">
                          <a:hueOff val="0"/>
                          <a:satOff val="0"/>
                          <a:lumOff val="0"/>
                          <a:alphaOff val="0"/>
                        </a:prstClr>
                      </a:solidFill>
                      <a:latin typeface="Times New Roman" pitchFamily="18" charset="0"/>
                      <a:cs typeface="Times New Roman" pitchFamily="18" charset="0"/>
                    </a:rPr>
                    <a:t> </a:t>
                  </a:r>
                  <a:r>
                    <a:rPr lang="ru-RU" sz="1600" dirty="0" err="1" smtClean="0">
                      <a:solidFill>
                        <a:prstClr val="black">
                          <a:hueOff val="0"/>
                          <a:satOff val="0"/>
                          <a:lumOff val="0"/>
                          <a:alphaOff val="0"/>
                        </a:prstClr>
                      </a:solidFill>
                      <a:latin typeface="Times New Roman" pitchFamily="18" charset="0"/>
                      <a:cs typeface="Times New Roman" pitchFamily="18" charset="0"/>
                    </a:rPr>
                    <a:t>жиынтық бағалау </a:t>
                  </a:r>
                  <a:r>
                    <a:rPr lang="ru-RU" sz="1600" dirty="0" smtClean="0">
                      <a:solidFill>
                        <a:prstClr val="black">
                          <a:hueOff val="0"/>
                          <a:satOff val="0"/>
                          <a:lumOff val="0"/>
                          <a:alphaOff val="0"/>
                        </a:prstClr>
                      </a:solidFill>
                      <a:latin typeface="Times New Roman" pitchFamily="18" charset="0"/>
                      <a:cs typeface="Times New Roman" pitchFamily="18" charset="0"/>
                    </a:rPr>
                    <a:t>(ҰТО)</a:t>
                  </a:r>
                </a:p>
                <a:p>
                  <a:pPr defTabSz="622300">
                    <a:lnSpc>
                      <a:spcPct val="90000"/>
                    </a:lnSpc>
                    <a:spcBef>
                      <a:spcPct val="0"/>
                    </a:spcBef>
                    <a:spcAft>
                      <a:spcPct val="35000"/>
                    </a:spcAft>
                  </a:pPr>
                  <a:endParaRPr lang="ru-RU" sz="1600" b="1" dirty="0" smtClean="0">
                    <a:solidFill>
                      <a:prstClr val="black">
                        <a:hueOff val="0"/>
                        <a:satOff val="0"/>
                        <a:lumOff val="0"/>
                        <a:alphaOff val="0"/>
                      </a:prstClr>
                    </a:solidFill>
                    <a:latin typeface="Arial Narrow" pitchFamily="34" charset="0"/>
                    <a:cs typeface="Times New Roman" pitchFamily="18" charset="0"/>
                  </a:endParaRPr>
                </a:p>
                <a:p>
                  <a:pPr defTabSz="622300">
                    <a:lnSpc>
                      <a:spcPct val="90000"/>
                    </a:lnSpc>
                    <a:spcBef>
                      <a:spcPct val="0"/>
                    </a:spcBef>
                    <a:spcAft>
                      <a:spcPct val="35000"/>
                    </a:spcAft>
                  </a:pPr>
                  <a:endParaRPr lang="ru-RU" sz="1600" dirty="0" smtClean="0">
                    <a:solidFill>
                      <a:prstClr val="black">
                        <a:hueOff val="0"/>
                        <a:satOff val="0"/>
                        <a:lumOff val="0"/>
                        <a:alphaOff val="0"/>
                      </a:prstClr>
                    </a:solidFill>
                    <a:latin typeface="Arial Narrow" pitchFamily="34" charset="0"/>
                    <a:cs typeface="Times New Roman" pitchFamily="18" charset="0"/>
                  </a:endParaRPr>
                </a:p>
                <a:p>
                  <a:pPr defTabSz="622300">
                    <a:lnSpc>
                      <a:spcPct val="90000"/>
                    </a:lnSpc>
                    <a:spcBef>
                      <a:spcPct val="0"/>
                    </a:spcBef>
                    <a:spcAft>
                      <a:spcPct val="35000"/>
                    </a:spcAft>
                  </a:pPr>
                  <a:r>
                    <a:rPr lang="ru-RU" sz="1600" dirty="0" smtClean="0">
                      <a:solidFill>
                        <a:prstClr val="black">
                          <a:hueOff val="0"/>
                          <a:satOff val="0"/>
                          <a:lumOff val="0"/>
                          <a:alphaOff val="0"/>
                        </a:prstClr>
                      </a:solidFill>
                      <a:latin typeface="Arial Narrow" pitchFamily="34" charset="0"/>
                      <a:cs typeface="Times New Roman" pitchFamily="18" charset="0"/>
                    </a:rPr>
                    <a:t> </a:t>
                  </a:r>
                  <a:endParaRPr lang="ru-RU" sz="1600" dirty="0">
                    <a:solidFill>
                      <a:prstClr val="black">
                        <a:hueOff val="0"/>
                        <a:satOff val="0"/>
                        <a:lumOff val="0"/>
                        <a:alphaOff val="0"/>
                      </a:prstClr>
                    </a:solidFill>
                    <a:latin typeface="Arial Narrow" pitchFamily="34" charset="0"/>
                    <a:cs typeface="Times New Roman" pitchFamily="18" charset="0"/>
                  </a:endParaRPr>
                </a:p>
              </p:txBody>
            </p:sp>
          </p:grpSp>
          <p:sp>
            <p:nvSpPr>
              <p:cNvPr id="17" name="Прямоугольник 16"/>
              <p:cNvSpPr/>
              <p:nvPr/>
            </p:nvSpPr>
            <p:spPr>
              <a:xfrm>
                <a:off x="413955" y="1140997"/>
                <a:ext cx="4083094" cy="401060"/>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kk-KZ" b="1" dirty="0" smtClean="0">
                    <a:solidFill>
                      <a:prstClr val="black"/>
                    </a:solidFill>
                    <a:latin typeface="Times New Roman" pitchFamily="18" charset="0"/>
                    <a:cs typeface="Times New Roman" pitchFamily="18" charset="0"/>
                  </a:rPr>
                  <a:t>Жоспарлау</a:t>
                </a:r>
                <a:endParaRPr lang="ru-RU" b="1" dirty="0">
                  <a:solidFill>
                    <a:prstClr val="black"/>
                  </a:solidFill>
                  <a:latin typeface="Times New Roman" pitchFamily="18" charset="0"/>
                  <a:cs typeface="Times New Roman" pitchFamily="18" charset="0"/>
                </a:endParaRPr>
              </a:p>
            </p:txBody>
          </p:sp>
          <p:sp>
            <p:nvSpPr>
              <p:cNvPr id="18" name="Прямоугольник 17"/>
              <p:cNvSpPr/>
              <p:nvPr/>
            </p:nvSpPr>
            <p:spPr>
              <a:xfrm>
                <a:off x="4575030" y="1140997"/>
                <a:ext cx="3419304" cy="401060"/>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ru-RU" b="1" dirty="0" err="1" smtClean="0">
                    <a:solidFill>
                      <a:prstClr val="black"/>
                    </a:solidFill>
                    <a:latin typeface="Times New Roman" pitchFamily="18" charset="0"/>
                    <a:cs typeface="Times New Roman" pitchFamily="18" charset="0"/>
                  </a:rPr>
                  <a:t>Ұйымдастыру</a:t>
                </a:r>
                <a:endParaRPr lang="ru-RU" b="1" dirty="0">
                  <a:solidFill>
                    <a:prstClr val="black"/>
                  </a:solidFill>
                  <a:latin typeface="Times New Roman" pitchFamily="18" charset="0"/>
                  <a:cs typeface="Times New Roman" pitchFamily="18" charset="0"/>
                </a:endParaRPr>
              </a:p>
            </p:txBody>
          </p:sp>
          <p:sp>
            <p:nvSpPr>
              <p:cNvPr id="19" name="Прямоугольник 18"/>
              <p:cNvSpPr/>
              <p:nvPr/>
            </p:nvSpPr>
            <p:spPr>
              <a:xfrm>
                <a:off x="7943730" y="1164217"/>
                <a:ext cx="3419304" cy="401060"/>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r>
                  <a:rPr lang="ru-RU" b="1" dirty="0" err="1" smtClean="0">
                    <a:solidFill>
                      <a:prstClr val="black"/>
                    </a:solidFill>
                    <a:latin typeface="Times New Roman" pitchFamily="18" charset="0"/>
                    <a:cs typeface="Times New Roman" pitchFamily="18" charset="0"/>
                  </a:rPr>
                  <a:t>Өткізу</a:t>
                </a:r>
                <a:endParaRPr lang="ru-RU" b="1" dirty="0">
                  <a:solidFill>
                    <a:prstClr val="black"/>
                  </a:solidFill>
                  <a:latin typeface="Times New Roman" pitchFamily="18" charset="0"/>
                  <a:cs typeface="Times New Roman" pitchFamily="18" charset="0"/>
                </a:endParaRPr>
              </a:p>
            </p:txBody>
          </p:sp>
        </p:grpSp>
        <p:grpSp>
          <p:nvGrpSpPr>
            <p:cNvPr id="21" name="Группа 20"/>
            <p:cNvGrpSpPr/>
            <p:nvPr/>
          </p:nvGrpSpPr>
          <p:grpSpPr>
            <a:xfrm>
              <a:off x="413955" y="1481347"/>
              <a:ext cx="11070999" cy="1638093"/>
              <a:chOff x="413955" y="2194353"/>
              <a:chExt cx="11291125" cy="1412153"/>
            </a:xfrm>
          </p:grpSpPr>
          <p:sp>
            <p:nvSpPr>
              <p:cNvPr id="22" name="Прямоугольник 21"/>
              <p:cNvSpPr/>
              <p:nvPr/>
            </p:nvSpPr>
            <p:spPr>
              <a:xfrm>
                <a:off x="413955" y="2197865"/>
                <a:ext cx="4164279" cy="140864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defTabSz="622300">
                  <a:buFont typeface="Arial" pitchFamily="34" charset="0"/>
                  <a:buChar char="•"/>
                </a:pPr>
                <a:r>
                  <a:rPr lang="ru-RU" sz="1400" b="1" dirty="0" err="1" smtClean="0">
                    <a:solidFill>
                      <a:prstClr val="black"/>
                    </a:solidFill>
                    <a:latin typeface="Times New Roman" pitchFamily="18" charset="0"/>
                    <a:cs typeface="Times New Roman" pitchFamily="18" charset="0"/>
                  </a:rPr>
                  <a:t>Оқу бағдарламасы</a:t>
                </a:r>
                <a:endParaRPr lang="ru-RU" sz="1400" b="1" dirty="0" smtClean="0">
                  <a:solidFill>
                    <a:prstClr val="black"/>
                  </a:solidFill>
                  <a:latin typeface="Times New Roman" pitchFamily="18" charset="0"/>
                  <a:cs typeface="Times New Roman" pitchFamily="18" charset="0"/>
                </a:endParaRPr>
              </a:p>
              <a:p>
                <a:pPr marL="285750" indent="-285750" defTabSz="622300">
                  <a:buFont typeface="Arial" pitchFamily="34" charset="0"/>
                  <a:buChar char="•"/>
                </a:pPr>
                <a:r>
                  <a:rPr lang="ru-RU" sz="1400" b="1" dirty="0" err="1" smtClean="0">
                    <a:solidFill>
                      <a:prstClr val="black"/>
                    </a:solidFill>
                    <a:latin typeface="Times New Roman" pitchFamily="18" charset="0"/>
                    <a:cs typeface="Times New Roman" pitchFamily="18" charset="0"/>
                  </a:rPr>
                  <a:t>Оқу жоспары</a:t>
                </a:r>
                <a:endParaRPr lang="ru-RU" sz="1400" b="1" dirty="0" smtClean="0">
                  <a:solidFill>
                    <a:prstClr val="black"/>
                  </a:solidFill>
                  <a:latin typeface="Times New Roman" pitchFamily="18" charset="0"/>
                  <a:cs typeface="Times New Roman" pitchFamily="18" charset="0"/>
                </a:endParaRPr>
              </a:p>
              <a:p>
                <a:pPr marL="285750" indent="-285750" defTabSz="622300">
                  <a:buFont typeface="Arial" pitchFamily="34" charset="0"/>
                  <a:buChar char="•"/>
                </a:pPr>
                <a:r>
                  <a:rPr lang="ru-RU" sz="1400" b="1" dirty="0" err="1" smtClean="0">
                    <a:solidFill>
                      <a:prstClr val="black"/>
                    </a:solidFill>
                    <a:latin typeface="Times New Roman" pitchFamily="18" charset="0"/>
                    <a:cs typeface="Times New Roman" pitchFamily="18" charset="0"/>
                  </a:rPr>
                  <a:t>Оқу жылын</a:t>
                </a:r>
                <a:r>
                  <a:rPr lang="ru-RU" sz="1400" b="1" dirty="0" smtClean="0">
                    <a:solidFill>
                      <a:prstClr val="black"/>
                    </a:solidFill>
                    <a:latin typeface="Times New Roman" pitchFamily="18" charset="0"/>
                    <a:cs typeface="Times New Roman" pitchFamily="18" charset="0"/>
                  </a:rPr>
                  <a:t> </a:t>
                </a:r>
                <a:r>
                  <a:rPr lang="ru-RU" sz="1400" b="1" dirty="0" err="1" smtClean="0">
                    <a:solidFill>
                      <a:prstClr val="black"/>
                    </a:solidFill>
                    <a:latin typeface="Times New Roman" pitchFamily="18" charset="0"/>
                    <a:cs typeface="Times New Roman" pitchFamily="18" charset="0"/>
                  </a:rPr>
                  <a:t>бойынша</a:t>
                </a:r>
                <a:r>
                  <a:rPr lang="ru-RU" sz="1400" b="1" dirty="0" smtClean="0">
                    <a:solidFill>
                      <a:prstClr val="black"/>
                    </a:solidFill>
                    <a:latin typeface="Times New Roman" pitchFamily="18" charset="0"/>
                    <a:cs typeface="Times New Roman" pitchFamily="18" charset="0"/>
                  </a:rPr>
                  <a:t> </a:t>
                </a:r>
                <a:r>
                  <a:rPr lang="ru-RU" sz="1400" b="1" dirty="0" err="1" smtClean="0">
                    <a:solidFill>
                      <a:prstClr val="black"/>
                    </a:solidFill>
                    <a:latin typeface="Times New Roman" pitchFamily="18" charset="0"/>
                    <a:cs typeface="Times New Roman" pitchFamily="18" charset="0"/>
                  </a:rPr>
                  <a:t>бағалау жоспары</a:t>
                </a:r>
                <a:r>
                  <a:rPr lang="ru-RU" sz="1400" b="1" dirty="0" smtClean="0">
                    <a:solidFill>
                      <a:prstClr val="black"/>
                    </a:solidFill>
                    <a:latin typeface="Times New Roman" pitchFamily="18" charset="0"/>
                    <a:cs typeface="Times New Roman" pitchFamily="18" charset="0"/>
                  </a:rPr>
                  <a:t> </a:t>
                </a:r>
                <a:endParaRPr lang="ru-RU" sz="1400" dirty="0">
                  <a:solidFill>
                    <a:prstClr val="black"/>
                  </a:solidFill>
                  <a:latin typeface="Times New Roman" pitchFamily="18" charset="0"/>
                  <a:cs typeface="Times New Roman" pitchFamily="18" charset="0"/>
                </a:endParaRPr>
              </a:p>
            </p:txBody>
          </p:sp>
          <p:sp>
            <p:nvSpPr>
              <p:cNvPr id="23" name="Прямоугольник 22"/>
              <p:cNvSpPr/>
              <p:nvPr/>
            </p:nvSpPr>
            <p:spPr>
              <a:xfrm>
                <a:off x="4657765" y="2194353"/>
                <a:ext cx="3487289" cy="141215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lvl="0" indent="-285750" defTabSz="622300">
                  <a:buFont typeface="Arial" pitchFamily="34" charset="0"/>
                  <a:buChar char="•"/>
                </a:pPr>
                <a:r>
                  <a:rPr lang="ru-RU" sz="1400" b="1" dirty="0" err="1" smtClean="0">
                    <a:solidFill>
                      <a:prstClr val="black"/>
                    </a:solidFill>
                    <a:latin typeface="Times New Roman" pitchFamily="18" charset="0"/>
                    <a:cs typeface="Times New Roman" pitchFamily="18" charset="0"/>
                  </a:rPr>
                  <a:t>Негізгі, жалпы орта негізгі мектептердің мұғалімдеріне арналған критериалды бағалау бойынша нұсқаулық;</a:t>
                </a:r>
              </a:p>
              <a:p>
                <a:pPr marL="285750" indent="-285750" defTabSz="622300">
                  <a:buFont typeface="Arial" pitchFamily="34" charset="0"/>
                  <a:buChar char="•"/>
                </a:pPr>
                <a:r>
                  <a:rPr lang="kk-KZ" sz="1400" b="1" dirty="0" smtClean="0">
                    <a:solidFill>
                      <a:prstClr val="black"/>
                    </a:solidFill>
                    <a:latin typeface="Times New Roman" pitchFamily="18" charset="0"/>
                    <a:cs typeface="Times New Roman" pitchFamily="18" charset="0"/>
                  </a:rPr>
                  <a:t>Жиынтық бағалауға арналған әдістемелік ұсыныстар</a:t>
                </a:r>
                <a:endParaRPr lang="ru-RU" sz="1400" b="1" dirty="0" err="1" smtClean="0">
                  <a:solidFill>
                    <a:prstClr val="black"/>
                  </a:solidFill>
                  <a:latin typeface="Times New Roman" pitchFamily="18" charset="0"/>
                  <a:cs typeface="Times New Roman" pitchFamily="18" charset="0"/>
                </a:endParaRPr>
              </a:p>
              <a:p>
                <a:pPr marL="285750" indent="-285750">
                  <a:buFont typeface="Arial" pitchFamily="34" charset="0"/>
                  <a:buChar char="•"/>
                </a:pPr>
                <a:endParaRPr lang="ru-RU" sz="1400" b="1" dirty="0">
                  <a:solidFill>
                    <a:prstClr val="black"/>
                  </a:solidFill>
                  <a:latin typeface="Arial Narrow" pitchFamily="34" charset="0"/>
                </a:endParaRPr>
              </a:p>
            </p:txBody>
          </p:sp>
          <p:sp>
            <p:nvSpPr>
              <p:cNvPr id="24" name="Прямоугольник 23"/>
              <p:cNvSpPr/>
              <p:nvPr/>
            </p:nvSpPr>
            <p:spPr>
              <a:xfrm>
                <a:off x="8217790" y="2208952"/>
                <a:ext cx="3487290" cy="139755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itchFamily="34" charset="0"/>
                  <a:buChar char="•"/>
                </a:pPr>
                <a:r>
                  <a:rPr lang="kk-KZ" sz="1400" b="1" dirty="0" smtClean="0">
                    <a:solidFill>
                      <a:prstClr val="black"/>
                    </a:solidFill>
                    <a:latin typeface="Times New Roman" pitchFamily="18" charset="0"/>
                    <a:cs typeface="Times New Roman" pitchFamily="18" charset="0"/>
                  </a:rPr>
                  <a:t>Критериалды бағалау ережесі</a:t>
                </a:r>
                <a:endParaRPr lang="ru-RU" sz="1400" dirty="0">
                  <a:solidFill>
                    <a:prstClr val="black"/>
                  </a:solidFill>
                  <a:latin typeface="Times New Roman" pitchFamily="18" charset="0"/>
                  <a:cs typeface="Times New Roman" pitchFamily="18" charset="0"/>
                </a:endParaRPr>
              </a:p>
            </p:txBody>
          </p:sp>
        </p:grpSp>
      </p:grpSp>
    </p:spTree>
    <p:extLst>
      <p:ext uri="{BB962C8B-B14F-4D97-AF65-F5344CB8AC3E}">
        <p14:creationId xmlns:p14="http://schemas.microsoft.com/office/powerpoint/2010/main" xmlns="" val="19411888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p:nvPr>
        </p:nvSpPr>
        <p:spPr>
          <a:xfrm>
            <a:off x="670559" y="809897"/>
            <a:ext cx="10467703" cy="3544389"/>
          </a:xfrm>
        </p:spPr>
        <p:txBody>
          <a:bodyPr>
            <a:normAutofit fontScale="90000"/>
          </a:bodyPr>
          <a:lstStyle/>
          <a:p>
            <a:pPr algn="l"/>
            <a:r>
              <a:rPr lang="ru-RU" dirty="0" err="1">
                <a:latin typeface="Times New Roman" panose="02020603050405020304" pitchFamily="18" charset="0"/>
                <a:cs typeface="Times New Roman" panose="02020603050405020304" pitchFamily="18" charset="0"/>
              </a:rPr>
              <a:t>Өңірлік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және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мектеп</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үйлестірушілеріне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арналған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критериалды</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бағалау</a:t>
            </a: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err="1">
                <a:latin typeface="Times New Roman" panose="02020603050405020304" pitchFamily="18" charset="0"/>
                <a:cs typeface="Times New Roman" panose="02020603050405020304" pitchFamily="18" charset="0"/>
              </a:rPr>
              <a:t>бойынша</a:t>
            </a:r>
            <a:r>
              <a:rPr lang="ru-RU" dirty="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нұсқаулығында</a:t>
            </a:r>
            <a:r>
              <a:rPr lang="ru-RU" dirty="0" smtClean="0">
                <a:latin typeface="Times New Roman" panose="02020603050405020304" pitchFamily="18" charset="0"/>
                <a:cs typeface="Times New Roman" panose="02020603050405020304" pitchFamily="18" charset="0"/>
              </a:rPr>
              <a:t> </a:t>
            </a:r>
            <a:br>
              <a:rPr lang="ru-RU" dirty="0" smtClean="0">
                <a:latin typeface="Times New Roman" panose="02020603050405020304" pitchFamily="18" charset="0"/>
                <a:cs typeface="Times New Roman" panose="02020603050405020304" pitchFamily="18" charset="0"/>
              </a:rPr>
            </a:br>
            <a:r>
              <a:rPr lang="ru-RU" dirty="0" smtClean="0">
                <a:latin typeface="Times New Roman" panose="02020603050405020304" pitchFamily="18" charset="0"/>
                <a:cs typeface="Times New Roman" panose="02020603050405020304" pitchFamily="18" charset="0"/>
              </a:rPr>
              <a:t>(3-6 </a:t>
            </a:r>
            <a:r>
              <a:rPr lang="ru-RU" dirty="0" err="1" smtClean="0">
                <a:latin typeface="Times New Roman" panose="02020603050405020304" pitchFamily="18" charset="0"/>
                <a:cs typeface="Times New Roman" panose="02020603050405020304" pitchFamily="18" charset="0"/>
              </a:rPr>
              <a:t>қосымшалар</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негізінде</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құжаттарды</a:t>
            </a:r>
            <a:r>
              <a:rPr lang="ru-RU" dirty="0" smtClean="0">
                <a:latin typeface="Times New Roman" panose="02020603050405020304" pitchFamily="18" charset="0"/>
                <a:cs typeface="Times New Roman" panose="02020603050405020304" pitchFamily="18" charset="0"/>
              </a:rPr>
              <a:t> </a:t>
            </a:r>
            <a:r>
              <a:rPr lang="ru-RU" dirty="0" err="1" smtClean="0">
                <a:latin typeface="Times New Roman" panose="02020603050405020304" pitchFamily="18" charset="0"/>
                <a:cs typeface="Times New Roman" panose="02020603050405020304" pitchFamily="18" charset="0"/>
              </a:rPr>
              <a:t>жүргізу</a:t>
            </a:r>
            <a:r>
              <a:rPr lang="ru-RU" dirty="0" smtClean="0">
                <a:latin typeface="Times New Roman" panose="02020603050405020304" pitchFamily="18" charset="0"/>
                <a:cs typeface="Times New Roman" panose="02020603050405020304" pitchFamily="18" charset="0"/>
              </a:rPr>
              <a:t>) </a:t>
            </a:r>
            <a:endParaRPr lang="ru-RU" dirty="0"/>
          </a:p>
        </p:txBody>
      </p:sp>
      <p:sp>
        <p:nvSpPr>
          <p:cNvPr id="2" name="Номер слайда 1"/>
          <p:cNvSpPr>
            <a:spLocks noGrp="1"/>
          </p:cNvSpPr>
          <p:nvPr>
            <p:ph type="sldNum" sz="quarter" idx="12"/>
          </p:nvPr>
        </p:nvSpPr>
        <p:spPr/>
        <p:txBody>
          <a:bodyPr/>
          <a:lstStyle/>
          <a:p>
            <a:fld id="{FBF750E4-7867-45A6-94BB-B30865F9216B}" type="slidenum">
              <a:rPr lang="ru-RU" smtClean="0">
                <a:solidFill>
                  <a:prstClr val="black"/>
                </a:solidFill>
              </a:rPr>
              <a:pPr/>
              <a:t>70</a:t>
            </a:fld>
            <a:endParaRPr lang="ru-RU">
              <a:solidFill>
                <a:prstClr val="black"/>
              </a:solidFill>
            </a:endParaRPr>
          </a:p>
        </p:txBody>
      </p:sp>
    </p:spTree>
    <p:extLst>
      <p:ext uri="{BB962C8B-B14F-4D97-AF65-F5344CB8AC3E}">
        <p14:creationId xmlns:p14="http://schemas.microsoft.com/office/powerpoint/2010/main" xmlns="" val="25820893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Прямая соединительная линия 54"/>
          <p:cNvCxnSpPr/>
          <p:nvPr/>
        </p:nvCxnSpPr>
        <p:spPr>
          <a:xfrm flipH="1" flipV="1">
            <a:off x="966635" y="3473999"/>
            <a:ext cx="493844" cy="7379"/>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 name="Заголовок 1"/>
          <p:cNvSpPr>
            <a:spLocks noGrp="1"/>
          </p:cNvSpPr>
          <p:nvPr>
            <p:ph type="title"/>
          </p:nvPr>
        </p:nvSpPr>
        <p:spPr>
          <a:xfrm>
            <a:off x="1475669" y="616638"/>
            <a:ext cx="10101295" cy="991461"/>
          </a:xfrm>
          <a:prstGeom prst="round2DiagRect">
            <a:avLst>
              <a:gd name="adj1" fmla="val 50000"/>
              <a:gd name="adj2" fmla="val 0"/>
            </a:avLst>
          </a:prstGeom>
          <a:solidFill>
            <a:schemeClr val="accent1">
              <a:lumMod val="20000"/>
              <a:lumOff val="80000"/>
            </a:schemeClr>
          </a:solidFill>
          <a:ln>
            <a:solidFill>
              <a:schemeClr val="tx2">
                <a:lumMod val="20000"/>
                <a:lumOff val="80000"/>
              </a:schemeClr>
            </a:solidFill>
          </a:ln>
        </p:spPr>
        <p:style>
          <a:lnRef idx="1">
            <a:schemeClr val="accent1"/>
          </a:lnRef>
          <a:fillRef idx="2">
            <a:schemeClr val="accent1"/>
          </a:fillRef>
          <a:effectRef idx="1">
            <a:schemeClr val="accent1"/>
          </a:effectRef>
          <a:fontRef idx="minor">
            <a:schemeClr val="dk1"/>
          </a:fontRef>
        </p:style>
        <p:txBody>
          <a:bodyPr>
            <a:noAutofit/>
          </a:bodyPr>
          <a:lstStyle/>
          <a:p>
            <a:pPr algn="ctr"/>
            <a:r>
              <a:rPr lang="ru-RU" sz="2000" b="1" dirty="0" smtClean="0">
                <a:solidFill>
                  <a:schemeClr val="tx1"/>
                </a:solidFill>
                <a:latin typeface="Arial Narrow" pitchFamily="34" charset="0"/>
              </a:rPr>
              <a:t/>
            </a:r>
            <a:br>
              <a:rPr lang="ru-RU" sz="2000" b="1" dirty="0" smtClean="0">
                <a:solidFill>
                  <a:schemeClr val="tx1"/>
                </a:solidFill>
                <a:latin typeface="Arial Narrow" pitchFamily="34" charset="0"/>
              </a:rPr>
            </a:br>
            <a:r>
              <a:rPr lang="ru-RU" sz="2000" b="1" dirty="0" smtClean="0">
                <a:solidFill>
                  <a:schemeClr val="tx1"/>
                </a:solidFill>
                <a:latin typeface="Times New Roman" panose="02020603050405020304" pitchFamily="18" charset="0"/>
                <a:cs typeface="Times New Roman" panose="02020603050405020304" pitchFamily="18" charset="0"/>
              </a:rPr>
              <a:t>ҚР МЖМБС</a:t>
            </a:r>
            <a:br>
              <a:rPr lang="ru-RU" sz="2000" b="1" dirty="0" smtClean="0">
                <a:solidFill>
                  <a:schemeClr val="tx1"/>
                </a:solidFill>
                <a:latin typeface="Times New Roman" panose="02020603050405020304" pitchFamily="18" charset="0"/>
                <a:cs typeface="Times New Roman" panose="02020603050405020304" pitchFamily="18" charset="0"/>
              </a:rPr>
            </a:br>
            <a:r>
              <a:rPr lang="ru-RU" sz="2000" b="1" dirty="0" smtClean="0">
                <a:solidFill>
                  <a:schemeClr val="tx1"/>
                </a:solidFill>
                <a:latin typeface="Times New Roman" panose="02020603050405020304" pitchFamily="18" charset="0"/>
                <a:cs typeface="Times New Roman" panose="02020603050405020304" pitchFamily="18" charset="0"/>
              </a:rPr>
              <a:t> </a:t>
            </a:r>
            <a:r>
              <a:rPr lang="ru-RU" sz="2000" dirty="0" err="1" smtClean="0">
                <a:solidFill>
                  <a:schemeClr val="tx1"/>
                </a:solidFill>
                <a:latin typeface="Times New Roman" panose="02020603050405020304" pitchFamily="18" charset="0"/>
                <a:cs typeface="Times New Roman" panose="02020603050405020304" pitchFamily="18" charset="0"/>
              </a:rPr>
              <a:t>Білім</a:t>
            </a:r>
            <a:r>
              <a:rPr lang="ru-RU" sz="2000" dirty="0" smtClean="0">
                <a:solidFill>
                  <a:schemeClr val="tx1"/>
                </a:solidFill>
                <a:latin typeface="Times New Roman" panose="02020603050405020304" pitchFamily="18" charset="0"/>
                <a:cs typeface="Times New Roman" panose="02020603050405020304" pitchFamily="18" charset="0"/>
              </a:rPr>
              <a:t> беру </a:t>
            </a:r>
            <a:r>
              <a:rPr lang="ru-RU" sz="2000" dirty="0" err="1" smtClean="0">
                <a:solidFill>
                  <a:schemeClr val="tx1"/>
                </a:solidFill>
                <a:latin typeface="Times New Roman" panose="02020603050405020304" pitchFamily="18" charset="0"/>
                <a:cs typeface="Times New Roman" panose="02020603050405020304" pitchFamily="18" charset="0"/>
              </a:rPr>
              <a:t>аясында</a:t>
            </a:r>
            <a:r>
              <a:rPr lang="ru-RU" sz="2000" dirty="0" smtClean="0">
                <a:solidFill>
                  <a:schemeClr val="tx1"/>
                </a:solidFill>
                <a:latin typeface="Times New Roman" panose="02020603050405020304" pitchFamily="18" charset="0"/>
                <a:cs typeface="Times New Roman" panose="02020603050405020304" pitchFamily="18" charset="0"/>
              </a:rPr>
              <a:t> </a:t>
            </a:r>
            <a:r>
              <a:rPr lang="ru-RU" sz="2000" dirty="0" err="1" smtClean="0">
                <a:solidFill>
                  <a:schemeClr val="tx1"/>
                </a:solidFill>
                <a:latin typeface="Times New Roman" panose="02020603050405020304" pitchFamily="18" charset="0"/>
                <a:cs typeface="Times New Roman" panose="02020603050405020304" pitchFamily="18" charset="0"/>
              </a:rPr>
              <a:t>білім</a:t>
            </a:r>
            <a:r>
              <a:rPr lang="ru-RU" sz="2000" dirty="0" smtClean="0">
                <a:solidFill>
                  <a:schemeClr val="tx1"/>
                </a:solidFill>
                <a:latin typeface="Times New Roman" panose="02020603050405020304" pitchFamily="18" charset="0"/>
                <a:cs typeface="Times New Roman" panose="02020603050405020304" pitchFamily="18" charset="0"/>
              </a:rPr>
              <a:t> </a:t>
            </a:r>
            <a:r>
              <a:rPr lang="ru-RU" sz="2000" dirty="0" err="1" smtClean="0">
                <a:solidFill>
                  <a:schemeClr val="tx1"/>
                </a:solidFill>
                <a:latin typeface="Times New Roman" panose="02020603050405020304" pitchFamily="18" charset="0"/>
                <a:cs typeface="Times New Roman" panose="02020603050405020304" pitchFamily="18" charset="0"/>
              </a:rPr>
              <a:t>алушылардың</a:t>
            </a:r>
            <a:r>
              <a:rPr lang="ru-RU" sz="2000" dirty="0" smtClean="0">
                <a:solidFill>
                  <a:schemeClr val="tx1"/>
                </a:solidFill>
                <a:latin typeface="Times New Roman" panose="02020603050405020304" pitchFamily="18" charset="0"/>
                <a:cs typeface="Times New Roman" panose="02020603050405020304" pitchFamily="18" charset="0"/>
              </a:rPr>
              <a:t> </a:t>
            </a:r>
            <a:r>
              <a:rPr lang="ru-RU" sz="2000" dirty="0" err="1" smtClean="0">
                <a:solidFill>
                  <a:schemeClr val="tx1"/>
                </a:solidFill>
                <a:latin typeface="Times New Roman" panose="02020603050405020304" pitchFamily="18" charset="0"/>
                <a:cs typeface="Times New Roman" panose="02020603050405020304" pitchFamily="18" charset="0"/>
              </a:rPr>
              <a:t>дайындық</a:t>
            </a:r>
            <a:r>
              <a:rPr lang="ru-RU" sz="2000" dirty="0" smtClean="0">
                <a:solidFill>
                  <a:schemeClr val="tx1"/>
                </a:solidFill>
                <a:latin typeface="Times New Roman" panose="02020603050405020304" pitchFamily="18" charset="0"/>
                <a:cs typeface="Times New Roman" panose="02020603050405020304" pitchFamily="18" charset="0"/>
              </a:rPr>
              <a:t> </a:t>
            </a:r>
            <a:r>
              <a:rPr lang="ru-RU" sz="2000" dirty="0" err="1" smtClean="0">
                <a:solidFill>
                  <a:schemeClr val="tx1"/>
                </a:solidFill>
                <a:latin typeface="Times New Roman" panose="02020603050405020304" pitchFamily="18" charset="0"/>
                <a:cs typeface="Times New Roman" panose="02020603050405020304" pitchFamily="18" charset="0"/>
              </a:rPr>
              <a:t>деңгейлеріне</a:t>
            </a:r>
            <a:r>
              <a:rPr lang="ru-RU" sz="2000" dirty="0" smtClean="0">
                <a:solidFill>
                  <a:schemeClr val="tx1"/>
                </a:solidFill>
                <a:latin typeface="Times New Roman" panose="02020603050405020304" pitchFamily="18" charset="0"/>
                <a:cs typeface="Times New Roman" panose="02020603050405020304" pitchFamily="18" charset="0"/>
              </a:rPr>
              <a:t> </a:t>
            </a:r>
            <a:r>
              <a:rPr lang="ru-RU" sz="2000" dirty="0" err="1" smtClean="0">
                <a:solidFill>
                  <a:schemeClr val="tx1"/>
                </a:solidFill>
                <a:latin typeface="Times New Roman" panose="02020603050405020304" pitchFamily="18" charset="0"/>
                <a:cs typeface="Times New Roman" panose="02020603050405020304" pitchFamily="18" charset="0"/>
              </a:rPr>
              <a:t>қойылатын</a:t>
            </a:r>
            <a:r>
              <a:rPr lang="ru-RU" sz="2000" dirty="0" smtClean="0">
                <a:solidFill>
                  <a:schemeClr val="tx1"/>
                </a:solidFill>
                <a:latin typeface="Times New Roman" panose="02020603050405020304" pitchFamily="18" charset="0"/>
                <a:cs typeface="Times New Roman" panose="02020603050405020304" pitchFamily="18" charset="0"/>
              </a:rPr>
              <a:t> </a:t>
            </a:r>
            <a:r>
              <a:rPr lang="ru-RU" sz="2000" dirty="0" err="1" smtClean="0">
                <a:solidFill>
                  <a:schemeClr val="tx1"/>
                </a:solidFill>
                <a:latin typeface="Times New Roman" panose="02020603050405020304" pitchFamily="18" charset="0"/>
                <a:cs typeface="Times New Roman" panose="02020603050405020304" pitchFamily="18" charset="0"/>
              </a:rPr>
              <a:t>талаптар</a:t>
            </a:r>
            <a:r>
              <a:rPr lang="ru-RU" sz="2000" b="1" dirty="0" smtClean="0">
                <a:solidFill>
                  <a:schemeClr val="tx1"/>
                </a:solidFill>
                <a:latin typeface="Times New Roman" panose="02020603050405020304" pitchFamily="18" charset="0"/>
                <a:cs typeface="Times New Roman" panose="02020603050405020304" pitchFamily="18" charset="0"/>
              </a:rPr>
              <a:t>  </a:t>
            </a:r>
            <a:r>
              <a:rPr lang="ru-RU" sz="2000" dirty="0" smtClean="0">
                <a:solidFill>
                  <a:schemeClr val="tx1"/>
                </a:solidFill>
                <a:latin typeface="Times New Roman" panose="02020603050405020304" pitchFamily="18" charset="0"/>
                <a:cs typeface="Times New Roman" panose="02020603050405020304" pitchFamily="18" charset="0"/>
              </a:rPr>
              <a:t>(</a:t>
            </a:r>
            <a:r>
              <a:rPr lang="ru-RU" sz="2000" dirty="0" err="1" smtClean="0">
                <a:solidFill>
                  <a:schemeClr val="tx1"/>
                </a:solidFill>
                <a:latin typeface="Times New Roman" panose="02020603050405020304" pitchFamily="18" charset="0"/>
                <a:cs typeface="Times New Roman" panose="02020603050405020304" pitchFamily="18" charset="0"/>
              </a:rPr>
              <a:t>күтілетін</a:t>
            </a:r>
            <a:r>
              <a:rPr lang="ru-RU" sz="2000" dirty="0" smtClean="0">
                <a:solidFill>
                  <a:schemeClr val="tx1"/>
                </a:solidFill>
                <a:latin typeface="Times New Roman" panose="02020603050405020304" pitchFamily="18" charset="0"/>
                <a:cs typeface="Times New Roman" panose="02020603050405020304" pitchFamily="18" charset="0"/>
              </a:rPr>
              <a:t> </a:t>
            </a:r>
            <a:r>
              <a:rPr lang="ru-RU" sz="2000" dirty="0" err="1" smtClean="0">
                <a:solidFill>
                  <a:schemeClr val="tx1"/>
                </a:solidFill>
                <a:latin typeface="Times New Roman" panose="02020603050405020304" pitchFamily="18" charset="0"/>
                <a:cs typeface="Times New Roman" panose="02020603050405020304" pitchFamily="18" charset="0"/>
              </a:rPr>
              <a:t>нәтижелер</a:t>
            </a:r>
            <a:r>
              <a:rPr lang="ru-RU" sz="2000" dirty="0" smtClean="0">
                <a:solidFill>
                  <a:schemeClr val="tx1"/>
                </a:solidFill>
                <a:latin typeface="Times New Roman" panose="02020603050405020304" pitchFamily="18" charset="0"/>
                <a:cs typeface="Times New Roman" panose="02020603050405020304" pitchFamily="18" charset="0"/>
              </a:rPr>
              <a:t> </a:t>
            </a:r>
            <a:r>
              <a:rPr lang="ru-RU" sz="2000" dirty="0" err="1" smtClean="0">
                <a:solidFill>
                  <a:schemeClr val="tx1"/>
                </a:solidFill>
                <a:latin typeface="Times New Roman" panose="02020603050405020304" pitchFamily="18" charset="0"/>
                <a:cs typeface="Times New Roman" panose="02020603050405020304" pitchFamily="18" charset="0"/>
              </a:rPr>
              <a:t>Б.Блум</a:t>
            </a:r>
            <a:r>
              <a:rPr lang="ru-RU" sz="2000" dirty="0" smtClean="0">
                <a:solidFill>
                  <a:schemeClr val="tx1"/>
                </a:solidFill>
                <a:latin typeface="Times New Roman" panose="02020603050405020304" pitchFamily="18" charset="0"/>
                <a:cs typeface="Times New Roman" panose="02020603050405020304" pitchFamily="18" charset="0"/>
              </a:rPr>
              <a:t> </a:t>
            </a:r>
            <a:r>
              <a:rPr lang="ru-RU" sz="2000" dirty="0" err="1" smtClean="0">
                <a:solidFill>
                  <a:schemeClr val="tx1"/>
                </a:solidFill>
                <a:latin typeface="Times New Roman" panose="02020603050405020304" pitchFamily="18" charset="0"/>
                <a:cs typeface="Times New Roman" panose="02020603050405020304" pitchFamily="18" charset="0"/>
              </a:rPr>
              <a:t>таксономиясына</a:t>
            </a:r>
            <a:r>
              <a:rPr lang="ru-RU" sz="2000" dirty="0" smtClean="0">
                <a:solidFill>
                  <a:schemeClr val="tx1"/>
                </a:solidFill>
                <a:latin typeface="Times New Roman" panose="02020603050405020304" pitchFamily="18" charset="0"/>
                <a:cs typeface="Times New Roman" panose="02020603050405020304" pitchFamily="18" charset="0"/>
              </a:rPr>
              <a:t> </a:t>
            </a:r>
            <a:r>
              <a:rPr lang="ru-RU" sz="2000" dirty="0" err="1" smtClean="0">
                <a:solidFill>
                  <a:schemeClr val="tx1"/>
                </a:solidFill>
                <a:latin typeface="Times New Roman" panose="02020603050405020304" pitchFamily="18" charset="0"/>
                <a:cs typeface="Times New Roman" panose="02020603050405020304" pitchFamily="18" charset="0"/>
              </a:rPr>
              <a:t>негізделген</a:t>
            </a:r>
            <a:r>
              <a:rPr lang="ru-RU" sz="2000" dirty="0" smtClean="0">
                <a:solidFill>
                  <a:schemeClr val="tx1"/>
                </a:solidFill>
                <a:latin typeface="Times New Roman" panose="02020603050405020304" pitchFamily="18" charset="0"/>
                <a:cs typeface="Times New Roman" panose="02020603050405020304" pitchFamily="18" charset="0"/>
              </a:rPr>
              <a:t>)</a:t>
            </a:r>
            <a:endParaRPr lang="ru-RU" sz="2000" dirty="0">
              <a:solidFill>
                <a:schemeClr val="tx1"/>
              </a:solidFill>
              <a:latin typeface="Times New Roman" panose="02020603050405020304" pitchFamily="18" charset="0"/>
              <a:cs typeface="Times New Roman" panose="02020603050405020304" pitchFamily="18" charset="0"/>
            </a:endParaRPr>
          </a:p>
        </p:txBody>
      </p:sp>
      <p:sp>
        <p:nvSpPr>
          <p:cNvPr id="16" name="Заголовок 1"/>
          <p:cNvSpPr txBox="1">
            <a:spLocks/>
          </p:cNvSpPr>
          <p:nvPr/>
        </p:nvSpPr>
        <p:spPr>
          <a:xfrm>
            <a:off x="604157" y="8736"/>
            <a:ext cx="10972800" cy="50405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err="1" smtClean="0">
                <a:solidFill>
                  <a:prstClr val="black"/>
                </a:solidFill>
                <a:latin typeface="Times New Roman" panose="02020603050405020304" pitchFamily="18" charset="0"/>
                <a:cs typeface="Times New Roman" panose="02020603050405020304" pitchFamily="18" charset="0"/>
              </a:rPr>
              <a:t>Критериалды</a:t>
            </a:r>
            <a:r>
              <a:rPr lang="ru-RU" sz="2800" b="1" dirty="0" smtClean="0">
                <a:solidFill>
                  <a:prstClr val="black"/>
                </a:solidFill>
                <a:latin typeface="Times New Roman" panose="02020603050405020304" pitchFamily="18" charset="0"/>
                <a:cs typeface="Times New Roman" panose="02020603050405020304" pitchFamily="18" charset="0"/>
              </a:rPr>
              <a:t> </a:t>
            </a:r>
            <a:r>
              <a:rPr lang="ru-RU" sz="2800" b="1" dirty="0" err="1" smtClean="0">
                <a:solidFill>
                  <a:prstClr val="black"/>
                </a:solidFill>
                <a:latin typeface="Times New Roman" panose="02020603050405020304" pitchFamily="18" charset="0"/>
                <a:cs typeface="Times New Roman" panose="02020603050405020304" pitchFamily="18" charset="0"/>
              </a:rPr>
              <a:t>бағалау</a:t>
            </a:r>
            <a:r>
              <a:rPr lang="ru-RU" sz="2800" b="1" dirty="0" smtClean="0">
                <a:solidFill>
                  <a:prstClr val="black"/>
                </a:solidFill>
                <a:latin typeface="Times New Roman" panose="02020603050405020304" pitchFamily="18" charset="0"/>
                <a:cs typeface="Times New Roman" panose="02020603050405020304" pitchFamily="18" charset="0"/>
              </a:rPr>
              <a:t> </a:t>
            </a:r>
            <a:r>
              <a:rPr lang="ru-RU" sz="2800" b="1" dirty="0" err="1" smtClean="0">
                <a:solidFill>
                  <a:prstClr val="black"/>
                </a:solidFill>
                <a:latin typeface="Times New Roman" panose="02020603050405020304" pitchFamily="18" charset="0"/>
                <a:cs typeface="Times New Roman" panose="02020603050405020304" pitchFamily="18" charset="0"/>
              </a:rPr>
              <a:t>жүйесінің</a:t>
            </a:r>
            <a:r>
              <a:rPr lang="ru-RU" sz="2800" b="1" dirty="0" smtClean="0">
                <a:solidFill>
                  <a:prstClr val="black"/>
                </a:solidFill>
                <a:latin typeface="Times New Roman" panose="02020603050405020304" pitchFamily="18" charset="0"/>
                <a:cs typeface="Times New Roman" panose="02020603050405020304" pitchFamily="18" charset="0"/>
              </a:rPr>
              <a:t> </a:t>
            </a:r>
            <a:r>
              <a:rPr lang="ru-RU" sz="2800" b="1" dirty="0" err="1" smtClean="0">
                <a:solidFill>
                  <a:prstClr val="black"/>
                </a:solidFill>
                <a:latin typeface="Times New Roman" panose="02020603050405020304" pitchFamily="18" charset="0"/>
                <a:cs typeface="Times New Roman" panose="02020603050405020304" pitchFamily="18" charset="0"/>
              </a:rPr>
              <a:t>мазмұны</a:t>
            </a:r>
            <a:endParaRPr lang="ru-RU" sz="2800" b="1" dirty="0">
              <a:solidFill>
                <a:prstClr val="black"/>
              </a:solidFill>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12"/>
          </p:nvPr>
        </p:nvSpPr>
        <p:spPr>
          <a:xfrm>
            <a:off x="8761285" y="6420019"/>
            <a:ext cx="2844800" cy="365125"/>
          </a:xfrm>
        </p:spPr>
        <p:txBody>
          <a:bodyPr/>
          <a:lstStyle/>
          <a:p>
            <a:fld id="{18982B81-0758-4F7F-84B8-7FB537E20F1A}" type="slidenum">
              <a:rPr lang="ru-RU" smtClean="0">
                <a:solidFill>
                  <a:prstClr val="black">
                    <a:tint val="75000"/>
                  </a:prstClr>
                </a:solidFill>
              </a:rPr>
              <a:pPr/>
              <a:t>8</a:t>
            </a:fld>
            <a:endParaRPr lang="ru-RU" dirty="0">
              <a:solidFill>
                <a:prstClr val="black">
                  <a:tint val="75000"/>
                </a:prstClr>
              </a:solidFill>
            </a:endParaRPr>
          </a:p>
        </p:txBody>
      </p:sp>
      <p:grpSp>
        <p:nvGrpSpPr>
          <p:cNvPr id="3" name="Группа 21"/>
          <p:cNvGrpSpPr/>
          <p:nvPr/>
        </p:nvGrpSpPr>
        <p:grpSpPr>
          <a:xfrm>
            <a:off x="1449028" y="1381703"/>
            <a:ext cx="10172983" cy="5351117"/>
            <a:chOff x="1103445" y="1697015"/>
            <a:chExt cx="10172982" cy="5092623"/>
          </a:xfrm>
        </p:grpSpPr>
        <p:sp>
          <p:nvSpPr>
            <p:cNvPr id="5" name="Объект 2"/>
            <p:cNvSpPr txBox="1">
              <a:spLocks/>
            </p:cNvSpPr>
            <p:nvPr/>
          </p:nvSpPr>
          <p:spPr>
            <a:xfrm>
              <a:off x="1103445" y="2052728"/>
              <a:ext cx="10127928" cy="596190"/>
            </a:xfrm>
            <a:prstGeom prst="rect">
              <a:avLst/>
            </a:prstGeom>
            <a:solidFill>
              <a:schemeClr val="accent1">
                <a:lumMod val="20000"/>
                <a:lumOff val="80000"/>
              </a:schemeClr>
            </a:solidFill>
            <a:ln>
              <a:solidFill>
                <a:schemeClr val="tx2">
                  <a:lumMod val="20000"/>
                  <a:lumOff val="80000"/>
                </a:schemeClr>
              </a:solid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spcBef>
                  <a:spcPts val="0"/>
                </a:spcBef>
                <a:buFont typeface="Arial" pitchFamily="34" charset="0"/>
                <a:buNone/>
              </a:pPr>
              <a:r>
                <a:rPr lang="ru-RU" sz="2000" b="1" dirty="0" err="1" smtClean="0">
                  <a:solidFill>
                    <a:prstClr val="black"/>
                  </a:solidFill>
                  <a:latin typeface="Times New Roman" panose="02020603050405020304" pitchFamily="18" charset="0"/>
                  <a:cs typeface="Times New Roman" panose="02020603050405020304" pitchFamily="18" charset="0"/>
                </a:rPr>
                <a:t>Пән</a:t>
              </a:r>
              <a:r>
                <a:rPr lang="ru-RU" sz="2000" b="1" dirty="0" smtClean="0">
                  <a:solidFill>
                    <a:prstClr val="black"/>
                  </a:solidFill>
                  <a:latin typeface="Times New Roman" panose="02020603050405020304" pitchFamily="18" charset="0"/>
                  <a:cs typeface="Times New Roman" panose="02020603050405020304" pitchFamily="18" charset="0"/>
                </a:rPr>
                <a:t> </a:t>
              </a:r>
              <a:r>
                <a:rPr lang="ru-RU" sz="2000" b="1" dirty="0" err="1" smtClean="0">
                  <a:solidFill>
                    <a:prstClr val="black"/>
                  </a:solidFill>
                  <a:latin typeface="Times New Roman" panose="02020603050405020304" pitchFamily="18" charset="0"/>
                  <a:cs typeface="Times New Roman" panose="02020603050405020304" pitchFamily="18" charset="0"/>
                </a:rPr>
                <a:t>бойынша</a:t>
              </a:r>
              <a:r>
                <a:rPr lang="ru-RU" sz="2000" b="1" dirty="0" smtClean="0">
                  <a:solidFill>
                    <a:prstClr val="black"/>
                  </a:solidFill>
                  <a:latin typeface="Times New Roman" panose="02020603050405020304" pitchFamily="18" charset="0"/>
                  <a:cs typeface="Times New Roman" panose="02020603050405020304" pitchFamily="18" charset="0"/>
                </a:rPr>
                <a:t> </a:t>
              </a:r>
              <a:r>
                <a:rPr lang="ru-RU" sz="2000" b="1" dirty="0" err="1" smtClean="0">
                  <a:solidFill>
                    <a:prstClr val="black"/>
                  </a:solidFill>
                  <a:latin typeface="Times New Roman" panose="02020603050405020304" pitchFamily="18" charset="0"/>
                  <a:cs typeface="Times New Roman" panose="02020603050405020304" pitchFamily="18" charset="0"/>
                </a:rPr>
                <a:t>оқу</a:t>
              </a:r>
              <a:r>
                <a:rPr lang="ru-RU" sz="2000" b="1" dirty="0" smtClean="0">
                  <a:solidFill>
                    <a:prstClr val="black"/>
                  </a:solidFill>
                  <a:latin typeface="Times New Roman" panose="02020603050405020304" pitchFamily="18" charset="0"/>
                  <a:cs typeface="Times New Roman" panose="02020603050405020304" pitchFamily="18" charset="0"/>
                </a:rPr>
                <a:t> </a:t>
              </a:r>
              <a:r>
                <a:rPr lang="ru-RU" sz="2000" b="1" dirty="0" err="1" smtClean="0">
                  <a:solidFill>
                    <a:prstClr val="black"/>
                  </a:solidFill>
                  <a:latin typeface="Times New Roman" panose="02020603050405020304" pitchFamily="18" charset="0"/>
                  <a:cs typeface="Times New Roman" panose="02020603050405020304" pitchFamily="18" charset="0"/>
                </a:rPr>
                <a:t>бағдарламалары</a:t>
              </a:r>
              <a:r>
                <a:rPr lang="ru-RU" sz="2000" b="1" dirty="0" smtClean="0">
                  <a:solidFill>
                    <a:prstClr val="black"/>
                  </a:solidFill>
                  <a:latin typeface="Times New Roman" panose="02020603050405020304" pitchFamily="18" charset="0"/>
                  <a:cs typeface="Times New Roman" panose="02020603050405020304" pitchFamily="18" charset="0"/>
                </a:rPr>
                <a:t> </a:t>
              </a:r>
            </a:p>
            <a:p>
              <a:pPr marL="0" indent="0" algn="ctr">
                <a:spcBef>
                  <a:spcPts val="0"/>
                </a:spcBef>
                <a:buFont typeface="Arial" pitchFamily="34" charset="0"/>
                <a:buNone/>
              </a:pPr>
              <a:r>
                <a:rPr lang="ru-RU" sz="2000" dirty="0" err="1" smtClean="0">
                  <a:solidFill>
                    <a:prstClr val="black"/>
                  </a:solidFill>
                  <a:latin typeface="Times New Roman" panose="02020603050405020304" pitchFamily="18" charset="0"/>
                  <a:cs typeface="Times New Roman" panose="02020603050405020304" pitchFamily="18" charset="0"/>
                </a:rPr>
                <a:t>Пән</a:t>
              </a:r>
              <a:r>
                <a:rPr lang="ru-RU" sz="2000" dirty="0" smtClean="0">
                  <a:solidFill>
                    <a:prstClr val="black"/>
                  </a:solidFill>
                  <a:latin typeface="Times New Roman" panose="02020603050405020304" pitchFamily="18" charset="0"/>
                  <a:cs typeface="Times New Roman" panose="02020603050405020304" pitchFamily="18" charset="0"/>
                </a:rPr>
                <a:t> </a:t>
              </a:r>
              <a:r>
                <a:rPr lang="ru-RU" sz="2000" dirty="0" err="1" smtClean="0">
                  <a:solidFill>
                    <a:prstClr val="black"/>
                  </a:solidFill>
                  <a:latin typeface="Times New Roman" panose="02020603050405020304" pitchFamily="18" charset="0"/>
                  <a:cs typeface="Times New Roman" panose="02020603050405020304" pitchFamily="18" charset="0"/>
                </a:rPr>
                <a:t>бойынша</a:t>
              </a:r>
              <a:r>
                <a:rPr lang="ru-RU" sz="2000" dirty="0" smtClean="0">
                  <a:solidFill>
                    <a:prstClr val="black"/>
                  </a:solidFill>
                  <a:latin typeface="Times New Roman" panose="02020603050405020304" pitchFamily="18" charset="0"/>
                  <a:cs typeface="Times New Roman" panose="02020603050405020304" pitchFamily="18" charset="0"/>
                </a:rPr>
                <a:t> </a:t>
              </a:r>
              <a:r>
                <a:rPr lang="ru-RU" sz="2000" dirty="0" err="1" smtClean="0">
                  <a:solidFill>
                    <a:prstClr val="black"/>
                  </a:solidFill>
                  <a:latin typeface="Times New Roman" panose="02020603050405020304" pitchFamily="18" charset="0"/>
                  <a:cs typeface="Times New Roman" panose="02020603050405020304" pitchFamily="18" charset="0"/>
                </a:rPr>
                <a:t>оқу</a:t>
              </a:r>
              <a:r>
                <a:rPr lang="ru-RU" sz="2000" dirty="0" smtClean="0">
                  <a:solidFill>
                    <a:prstClr val="black"/>
                  </a:solidFill>
                  <a:latin typeface="Times New Roman" panose="02020603050405020304" pitchFamily="18" charset="0"/>
                  <a:cs typeface="Times New Roman" panose="02020603050405020304" pitchFamily="18" charset="0"/>
                </a:rPr>
                <a:t> </a:t>
              </a:r>
              <a:r>
                <a:rPr lang="ru-RU" sz="2000" dirty="0" err="1" smtClean="0">
                  <a:solidFill>
                    <a:prstClr val="black"/>
                  </a:solidFill>
                  <a:latin typeface="Times New Roman" panose="02020603050405020304" pitchFamily="18" charset="0"/>
                  <a:cs typeface="Times New Roman" panose="02020603050405020304" pitchFamily="18" charset="0"/>
                </a:rPr>
                <a:t>мақсаттары</a:t>
              </a:r>
              <a:r>
                <a:rPr lang="ru-RU" sz="2000" dirty="0" smtClean="0">
                  <a:solidFill>
                    <a:prstClr val="black"/>
                  </a:solidFill>
                  <a:latin typeface="Times New Roman" panose="02020603050405020304" pitchFamily="18" charset="0"/>
                  <a:cs typeface="Times New Roman" panose="02020603050405020304" pitchFamily="18" charset="0"/>
                </a:rPr>
                <a:t>, </a:t>
              </a:r>
              <a:r>
                <a:rPr lang="ru-RU" sz="2000" dirty="0" err="1" smtClean="0">
                  <a:solidFill>
                    <a:prstClr val="black"/>
                  </a:solidFill>
                  <a:latin typeface="Times New Roman" panose="02020603050405020304" pitchFamily="18" charset="0"/>
                  <a:cs typeface="Times New Roman" panose="02020603050405020304" pitchFamily="18" charset="0"/>
                </a:rPr>
                <a:t>бөлім</a:t>
              </a:r>
              <a:r>
                <a:rPr lang="ru-RU" sz="2000" dirty="0" smtClean="0">
                  <a:solidFill>
                    <a:prstClr val="black"/>
                  </a:solidFill>
                  <a:latin typeface="Times New Roman" panose="02020603050405020304" pitchFamily="18" charset="0"/>
                  <a:cs typeface="Times New Roman" panose="02020603050405020304" pitchFamily="18" charset="0"/>
                </a:rPr>
                <a:t>, </a:t>
              </a:r>
              <a:r>
                <a:rPr lang="ru-RU" sz="2000" dirty="0" err="1" smtClean="0">
                  <a:solidFill>
                    <a:prstClr val="black"/>
                  </a:solidFill>
                  <a:latin typeface="Times New Roman" panose="02020603050405020304" pitchFamily="18" charset="0"/>
                  <a:cs typeface="Times New Roman" panose="02020603050405020304" pitchFamily="18" charset="0"/>
                </a:rPr>
                <a:t>ортақ</a:t>
              </a:r>
              <a:r>
                <a:rPr lang="ru-RU" sz="2000" dirty="0" smtClean="0">
                  <a:solidFill>
                    <a:prstClr val="black"/>
                  </a:solidFill>
                  <a:latin typeface="Times New Roman" panose="02020603050405020304" pitchFamily="18" charset="0"/>
                  <a:cs typeface="Times New Roman" panose="02020603050405020304" pitchFamily="18" charset="0"/>
                </a:rPr>
                <a:t> </a:t>
              </a:r>
              <a:r>
                <a:rPr lang="ru-RU" sz="2000" dirty="0" err="1" smtClean="0">
                  <a:solidFill>
                    <a:prstClr val="black"/>
                  </a:solidFill>
                  <a:latin typeface="Times New Roman" panose="02020603050405020304" pitchFamily="18" charset="0"/>
                  <a:cs typeface="Times New Roman" panose="02020603050405020304" pitchFamily="18" charset="0"/>
                </a:rPr>
                <a:t>тақырыптар</a:t>
              </a:r>
              <a:r>
                <a:rPr lang="ru-RU" sz="2000" dirty="0" smtClean="0">
                  <a:solidFill>
                    <a:prstClr val="black"/>
                  </a:solidFill>
                  <a:latin typeface="Times New Roman" panose="02020603050405020304" pitchFamily="18" charset="0"/>
                  <a:cs typeface="Times New Roman" panose="02020603050405020304" pitchFamily="18" charset="0"/>
                </a:rPr>
                <a:t>, </a:t>
              </a:r>
              <a:r>
                <a:rPr lang="ru-RU" sz="2000" dirty="0" err="1" smtClean="0">
                  <a:solidFill>
                    <a:prstClr val="black"/>
                  </a:solidFill>
                  <a:latin typeface="Times New Roman" panose="02020603050405020304" pitchFamily="18" charset="0"/>
                  <a:cs typeface="Times New Roman" panose="02020603050405020304" pitchFamily="18" charset="0"/>
                </a:rPr>
                <a:t>бөлімшелер</a:t>
              </a:r>
              <a:endParaRPr lang="ru-RU" sz="2000" dirty="0" smtClean="0">
                <a:solidFill>
                  <a:prstClr val="black"/>
                </a:solidFill>
                <a:latin typeface="Times New Roman" panose="02020603050405020304" pitchFamily="18" charset="0"/>
                <a:cs typeface="Times New Roman" panose="02020603050405020304" pitchFamily="18" charset="0"/>
              </a:endParaRPr>
            </a:p>
          </p:txBody>
        </p:sp>
        <p:cxnSp>
          <p:nvCxnSpPr>
            <p:cNvPr id="19" name="Прямая со стрелкой 18"/>
            <p:cNvCxnSpPr/>
            <p:nvPr/>
          </p:nvCxnSpPr>
          <p:spPr>
            <a:xfrm>
              <a:off x="1442325" y="1697015"/>
              <a:ext cx="0" cy="52545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7" name="Прямоугольник 16"/>
            <p:cNvSpPr/>
            <p:nvPr/>
          </p:nvSpPr>
          <p:spPr>
            <a:xfrm>
              <a:off x="1133075" y="3493391"/>
              <a:ext cx="10143352" cy="673690"/>
            </a:xfrm>
            <a:prstGeom prst="rect">
              <a:avLst/>
            </a:prstGeom>
            <a:noFill/>
            <a:ln w="28575">
              <a:solidFill>
                <a:schemeClr val="tx2">
                  <a:lumMod val="20000"/>
                  <a:lumOff val="80000"/>
                </a:schemeClr>
              </a:solidFill>
            </a:ln>
          </p:spPr>
          <p:txBody>
            <a:bodyPr wrap="square" rtlCol="0">
              <a:spAutoFit/>
            </a:bodyPr>
            <a:lstStyle/>
            <a:p>
              <a:pPr algn="ctr"/>
              <a:r>
                <a:rPr lang="ru-RU" sz="2000" b="1" dirty="0" err="1" smtClean="0">
                  <a:solidFill>
                    <a:prstClr val="black"/>
                  </a:solidFill>
                  <a:latin typeface="Times New Roman" panose="02020603050405020304" pitchFamily="18" charset="0"/>
                  <a:cs typeface="Times New Roman" panose="02020603050405020304" pitchFamily="18" charset="0"/>
                </a:rPr>
                <a:t>Бағалау</a:t>
              </a:r>
              <a:r>
                <a:rPr lang="ru-RU" sz="2000" b="1" dirty="0" smtClean="0">
                  <a:solidFill>
                    <a:prstClr val="black"/>
                  </a:solidFill>
                  <a:latin typeface="Times New Roman" panose="02020603050405020304" pitchFamily="18" charset="0"/>
                  <a:cs typeface="Times New Roman" panose="02020603050405020304" pitchFamily="18" charset="0"/>
                </a:rPr>
                <a:t> </a:t>
              </a:r>
              <a:r>
                <a:rPr lang="ru-RU" sz="2000" b="1" dirty="0" err="1" smtClean="0">
                  <a:solidFill>
                    <a:prstClr val="black"/>
                  </a:solidFill>
                  <a:latin typeface="Times New Roman" panose="02020603050405020304" pitchFamily="18" charset="0"/>
                  <a:cs typeface="Times New Roman" panose="02020603050405020304" pitchFamily="18" charset="0"/>
                </a:rPr>
                <a:t>критерийлері</a:t>
              </a:r>
              <a:r>
                <a:rPr lang="ru-RU" sz="2000" b="1" dirty="0" smtClean="0">
                  <a:solidFill>
                    <a:prstClr val="black"/>
                  </a:solidFill>
                  <a:latin typeface="Times New Roman" panose="02020603050405020304" pitchFamily="18" charset="0"/>
                  <a:cs typeface="Times New Roman" panose="02020603050405020304" pitchFamily="18" charset="0"/>
                </a:rPr>
                <a:t> </a:t>
              </a:r>
              <a:r>
                <a:rPr lang="ru-RU" sz="2000" dirty="0">
                  <a:solidFill>
                    <a:prstClr val="black"/>
                  </a:solidFill>
                  <a:latin typeface="Times New Roman" panose="02020603050405020304" pitchFamily="18" charset="0"/>
                  <a:cs typeface="Times New Roman" panose="02020603050405020304" pitchFamily="18" charset="0"/>
                </a:rPr>
                <a:t> </a:t>
              </a:r>
              <a:r>
                <a:rPr lang="ru-RU" sz="2000" dirty="0" smtClean="0">
                  <a:solidFill>
                    <a:prstClr val="black"/>
                  </a:solidFill>
                  <a:latin typeface="Times New Roman" panose="02020603050405020304" pitchFamily="18" charset="0"/>
                  <a:cs typeface="Times New Roman" panose="02020603050405020304" pitchFamily="18" charset="0"/>
                </a:rPr>
                <a:t>-</a:t>
              </a:r>
            </a:p>
            <a:p>
              <a:pPr algn="ctr"/>
              <a:r>
                <a:rPr lang="ru-RU" sz="2000" dirty="0" smtClean="0">
                  <a:solidFill>
                    <a:prstClr val="black"/>
                  </a:solidFill>
                  <a:latin typeface="Times New Roman" panose="02020603050405020304" pitchFamily="18" charset="0"/>
                  <a:cs typeface="Times New Roman" panose="02020603050405020304" pitchFamily="18" charset="0"/>
                </a:rPr>
                <a:t> </a:t>
              </a:r>
              <a:r>
                <a:rPr lang="ru-RU" sz="2000" dirty="0" err="1" smtClean="0">
                  <a:solidFill>
                    <a:prstClr val="black"/>
                  </a:solidFill>
                  <a:latin typeface="Times New Roman" panose="02020603050405020304" pitchFamily="18" charset="0"/>
                  <a:cs typeface="Times New Roman" panose="02020603050405020304" pitchFamily="18" charset="0"/>
                </a:rPr>
                <a:t>білім</a:t>
              </a:r>
              <a:r>
                <a:rPr lang="ru-RU" sz="2000" dirty="0" smtClean="0">
                  <a:solidFill>
                    <a:prstClr val="black"/>
                  </a:solidFill>
                  <a:latin typeface="Times New Roman" panose="02020603050405020304" pitchFamily="18" charset="0"/>
                  <a:cs typeface="Times New Roman" panose="02020603050405020304" pitchFamily="18" charset="0"/>
                </a:rPr>
                <a:t> </a:t>
              </a:r>
              <a:r>
                <a:rPr lang="ru-RU" sz="2000" dirty="0" err="1" smtClean="0">
                  <a:solidFill>
                    <a:prstClr val="black"/>
                  </a:solidFill>
                  <a:latin typeface="Times New Roman" panose="02020603050405020304" pitchFamily="18" charset="0"/>
                  <a:cs typeface="Times New Roman" panose="02020603050405020304" pitchFamily="18" charset="0"/>
                </a:rPr>
                <a:t>алушылардың</a:t>
              </a:r>
              <a:r>
                <a:rPr lang="ru-RU" sz="2000" dirty="0" smtClean="0">
                  <a:solidFill>
                    <a:prstClr val="black"/>
                  </a:solidFill>
                  <a:latin typeface="Times New Roman" panose="02020603050405020304" pitchFamily="18" charset="0"/>
                  <a:cs typeface="Times New Roman" panose="02020603050405020304" pitchFamily="18" charset="0"/>
                </a:rPr>
                <a:t> </a:t>
              </a:r>
              <a:r>
                <a:rPr lang="ru-RU" sz="2000" dirty="0" err="1" smtClean="0">
                  <a:solidFill>
                    <a:prstClr val="black"/>
                  </a:solidFill>
                  <a:latin typeface="Times New Roman" panose="02020603050405020304" pitchFamily="18" charset="0"/>
                  <a:cs typeface="Times New Roman" panose="02020603050405020304" pitchFamily="18" charset="0"/>
                </a:rPr>
                <a:t>оқу</a:t>
              </a:r>
              <a:r>
                <a:rPr lang="ru-RU" sz="2000" dirty="0" smtClean="0">
                  <a:solidFill>
                    <a:prstClr val="black"/>
                  </a:solidFill>
                  <a:latin typeface="Times New Roman" panose="02020603050405020304" pitchFamily="18" charset="0"/>
                  <a:cs typeface="Times New Roman" panose="02020603050405020304" pitchFamily="18" charset="0"/>
                </a:rPr>
                <a:t> </a:t>
              </a:r>
              <a:r>
                <a:rPr lang="ru-RU" sz="2000" dirty="0" err="1" smtClean="0">
                  <a:solidFill>
                    <a:prstClr val="black"/>
                  </a:solidFill>
                  <a:latin typeface="Times New Roman" panose="02020603050405020304" pitchFamily="18" charset="0"/>
                  <a:cs typeface="Times New Roman" panose="02020603050405020304" pitchFamily="18" charset="0"/>
                </a:rPr>
                <a:t>жетістіктерін</a:t>
              </a:r>
              <a:r>
                <a:rPr lang="ru-RU" sz="2000" dirty="0" smtClean="0">
                  <a:solidFill>
                    <a:prstClr val="black"/>
                  </a:solidFill>
                  <a:latin typeface="Times New Roman" panose="02020603050405020304" pitchFamily="18" charset="0"/>
                  <a:cs typeface="Times New Roman" panose="02020603050405020304" pitchFamily="18" charset="0"/>
                </a:rPr>
                <a:t> </a:t>
              </a:r>
              <a:r>
                <a:rPr lang="ru-RU" sz="2000" dirty="0" err="1" smtClean="0">
                  <a:solidFill>
                    <a:prstClr val="black"/>
                  </a:solidFill>
                  <a:latin typeface="Times New Roman" panose="02020603050405020304" pitchFamily="18" charset="0"/>
                  <a:cs typeface="Times New Roman" panose="02020603050405020304" pitchFamily="18" charset="0"/>
                </a:rPr>
                <a:t>бағалауға</a:t>
              </a:r>
              <a:r>
                <a:rPr lang="ru-RU" sz="2000" dirty="0" smtClean="0">
                  <a:solidFill>
                    <a:prstClr val="black"/>
                  </a:solidFill>
                  <a:latin typeface="Times New Roman" panose="02020603050405020304" pitchFamily="18" charset="0"/>
                  <a:cs typeface="Times New Roman" panose="02020603050405020304" pitchFamily="18" charset="0"/>
                </a:rPr>
                <a:t> </a:t>
              </a:r>
              <a:r>
                <a:rPr lang="ru-RU" sz="2000" dirty="0" err="1" smtClean="0">
                  <a:solidFill>
                    <a:prstClr val="black"/>
                  </a:solidFill>
                  <a:latin typeface="Times New Roman" panose="02020603050405020304" pitchFamily="18" charset="0"/>
                  <a:cs typeface="Times New Roman" panose="02020603050405020304" pitchFamily="18" charset="0"/>
                </a:rPr>
                <a:t>негіз</a:t>
              </a:r>
              <a:r>
                <a:rPr lang="ru-RU" sz="2000" dirty="0" smtClean="0">
                  <a:solidFill>
                    <a:prstClr val="black"/>
                  </a:solidFill>
                  <a:latin typeface="Times New Roman" panose="02020603050405020304" pitchFamily="18" charset="0"/>
                  <a:cs typeface="Times New Roman" panose="02020603050405020304" pitchFamily="18" charset="0"/>
                </a:rPr>
                <a:t> </a:t>
              </a:r>
              <a:r>
                <a:rPr lang="ru-RU" sz="2000" dirty="0" err="1" smtClean="0">
                  <a:solidFill>
                    <a:prstClr val="black"/>
                  </a:solidFill>
                  <a:latin typeface="Times New Roman" panose="02020603050405020304" pitchFamily="18" charset="0"/>
                  <a:cs typeface="Times New Roman" panose="02020603050405020304" pitchFamily="18" charset="0"/>
                </a:rPr>
                <a:t>болатын</a:t>
              </a:r>
              <a:r>
                <a:rPr lang="ru-RU" sz="2000" dirty="0" smtClean="0">
                  <a:solidFill>
                    <a:prstClr val="black"/>
                  </a:solidFill>
                  <a:latin typeface="Times New Roman" panose="02020603050405020304" pitchFamily="18" charset="0"/>
                  <a:cs typeface="Times New Roman" panose="02020603050405020304" pitchFamily="18" charset="0"/>
                </a:rPr>
                <a:t> </a:t>
              </a:r>
              <a:r>
                <a:rPr lang="ru-RU" sz="2000" dirty="0" err="1" smtClean="0">
                  <a:solidFill>
                    <a:prstClr val="black"/>
                  </a:solidFill>
                  <a:latin typeface="Times New Roman" panose="02020603050405020304" pitchFamily="18" charset="0"/>
                  <a:cs typeface="Times New Roman" panose="02020603050405020304" pitchFamily="18" charset="0"/>
                </a:rPr>
                <a:t>белгі</a:t>
              </a:r>
              <a:endParaRPr lang="ru-RU" sz="1050" dirty="0">
                <a:solidFill>
                  <a:prstClr val="black"/>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1103445" y="4221499"/>
              <a:ext cx="10127928" cy="380782"/>
            </a:xfrm>
            <a:prstGeom prst="rect">
              <a:avLst/>
            </a:prstGeom>
            <a:noFill/>
            <a:ln w="28575">
              <a:solidFill>
                <a:schemeClr val="tx2">
                  <a:lumMod val="20000"/>
                  <a:lumOff val="80000"/>
                </a:schemeClr>
              </a:solidFill>
            </a:ln>
          </p:spPr>
          <p:txBody>
            <a:bodyPr wrap="square" rtlCol="0">
              <a:spAutoFit/>
            </a:bodyPr>
            <a:lstStyle/>
            <a:p>
              <a:pPr algn="ctr"/>
              <a:r>
                <a:rPr lang="kk-KZ" sz="2000" b="1" dirty="0" smtClean="0">
                  <a:solidFill>
                    <a:prstClr val="black"/>
                  </a:solidFill>
                  <a:latin typeface="Times New Roman" panose="02020603050405020304" pitchFamily="18" charset="0"/>
                  <a:cs typeface="Times New Roman" panose="02020603050405020304" pitchFamily="18" charset="0"/>
                </a:rPr>
                <a:t>Түрлі деңгейдегі тапсырмалар</a:t>
              </a:r>
              <a:endParaRPr lang="ru-RU" sz="2000" b="1" dirty="0">
                <a:solidFill>
                  <a:prstClr val="black"/>
                </a:solidFill>
                <a:latin typeface="Times New Roman" panose="02020603050405020304" pitchFamily="18" charset="0"/>
                <a:cs typeface="Times New Roman" panose="02020603050405020304" pitchFamily="18" charset="0"/>
              </a:endParaRPr>
            </a:p>
          </p:txBody>
        </p:sp>
        <p:grpSp>
          <p:nvGrpSpPr>
            <p:cNvPr id="6" name="Группа 10"/>
            <p:cNvGrpSpPr/>
            <p:nvPr/>
          </p:nvGrpSpPr>
          <p:grpSpPr>
            <a:xfrm>
              <a:off x="1133075" y="4490256"/>
              <a:ext cx="10127928" cy="2299382"/>
              <a:chOff x="1133075" y="3560376"/>
              <a:chExt cx="10127928" cy="2299382"/>
            </a:xfrm>
            <a:solidFill>
              <a:schemeClr val="accent1">
                <a:lumMod val="20000"/>
                <a:lumOff val="80000"/>
              </a:schemeClr>
            </a:solidFill>
          </p:grpSpPr>
          <p:sp>
            <p:nvSpPr>
              <p:cNvPr id="7" name="Объект 2"/>
              <p:cNvSpPr txBox="1">
                <a:spLocks/>
              </p:cNvSpPr>
              <p:nvPr/>
            </p:nvSpPr>
            <p:spPr>
              <a:xfrm>
                <a:off x="1133075" y="3862539"/>
                <a:ext cx="10127928" cy="560585"/>
              </a:xfrm>
              <a:prstGeom prst="rect">
                <a:avLst/>
              </a:prstGeom>
              <a:grpFill/>
              <a:ln>
                <a:solidFill>
                  <a:schemeClr val="tx2">
                    <a:lumMod val="20000"/>
                    <a:lumOff val="80000"/>
                  </a:schemeClr>
                </a:solid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spcBef>
                    <a:spcPts val="0"/>
                  </a:spcBef>
                  <a:buFont typeface="Arial" pitchFamily="34" charset="0"/>
                  <a:buNone/>
                </a:pPr>
                <a:r>
                  <a:rPr lang="ru-RU" sz="2000" b="1" dirty="0" err="1" smtClean="0">
                    <a:solidFill>
                      <a:prstClr val="black"/>
                    </a:solidFill>
                    <a:latin typeface="Times New Roman" panose="02020603050405020304" pitchFamily="18" charset="0"/>
                    <a:cs typeface="Times New Roman" panose="02020603050405020304" pitchFamily="18" charset="0"/>
                  </a:rPr>
                  <a:t>Қалыптастырушы</a:t>
                </a:r>
                <a:r>
                  <a:rPr lang="ru-RU" sz="2000" b="1" dirty="0" smtClean="0">
                    <a:solidFill>
                      <a:prstClr val="black"/>
                    </a:solidFill>
                    <a:latin typeface="Times New Roman" panose="02020603050405020304" pitchFamily="18" charset="0"/>
                    <a:cs typeface="Times New Roman" panose="02020603050405020304" pitchFamily="18" charset="0"/>
                  </a:rPr>
                  <a:t> </a:t>
                </a:r>
                <a:r>
                  <a:rPr lang="ru-RU" sz="2000" b="1" dirty="0" err="1" smtClean="0">
                    <a:solidFill>
                      <a:prstClr val="black"/>
                    </a:solidFill>
                    <a:latin typeface="Times New Roman" panose="02020603050405020304" pitchFamily="18" charset="0"/>
                    <a:cs typeface="Times New Roman" panose="02020603050405020304" pitchFamily="18" charset="0"/>
                  </a:rPr>
                  <a:t>және</a:t>
                </a:r>
                <a:r>
                  <a:rPr lang="ru-RU" sz="2000" b="1" dirty="0" smtClean="0">
                    <a:solidFill>
                      <a:prstClr val="black"/>
                    </a:solidFill>
                    <a:latin typeface="Times New Roman" panose="02020603050405020304" pitchFamily="18" charset="0"/>
                    <a:cs typeface="Times New Roman" panose="02020603050405020304" pitchFamily="18" charset="0"/>
                  </a:rPr>
                  <a:t> </a:t>
                </a:r>
                <a:r>
                  <a:rPr lang="ru-RU" sz="2000" b="1" dirty="0" err="1" smtClean="0">
                    <a:solidFill>
                      <a:prstClr val="black"/>
                    </a:solidFill>
                    <a:latin typeface="Times New Roman" panose="02020603050405020304" pitchFamily="18" charset="0"/>
                    <a:cs typeface="Times New Roman" panose="02020603050405020304" pitchFamily="18" charset="0"/>
                  </a:rPr>
                  <a:t>жиынтық</a:t>
                </a:r>
                <a:r>
                  <a:rPr lang="ru-RU" sz="2000" b="1" dirty="0" smtClean="0">
                    <a:solidFill>
                      <a:prstClr val="black"/>
                    </a:solidFill>
                    <a:latin typeface="Times New Roman" panose="02020603050405020304" pitchFamily="18" charset="0"/>
                    <a:cs typeface="Times New Roman" panose="02020603050405020304" pitchFamily="18" charset="0"/>
                  </a:rPr>
                  <a:t> </a:t>
                </a:r>
                <a:r>
                  <a:rPr lang="ru-RU" sz="2000" b="1" dirty="0" err="1" smtClean="0">
                    <a:solidFill>
                      <a:prstClr val="black"/>
                    </a:solidFill>
                    <a:latin typeface="Times New Roman" panose="02020603050405020304" pitchFamily="18" charset="0"/>
                    <a:cs typeface="Times New Roman" panose="02020603050405020304" pitchFamily="18" charset="0"/>
                  </a:rPr>
                  <a:t>бағалау</a:t>
                </a:r>
                <a:endParaRPr lang="ru-RU" sz="2000" b="1" dirty="0">
                  <a:solidFill>
                    <a:prstClr val="black"/>
                  </a:solidFill>
                  <a:latin typeface="Times New Roman" panose="02020603050405020304" pitchFamily="18" charset="0"/>
                  <a:cs typeface="Times New Roman" panose="02020603050405020304" pitchFamily="18" charset="0"/>
                </a:endParaRPr>
              </a:p>
              <a:p>
                <a:pPr marL="0" indent="0" algn="ctr">
                  <a:spcBef>
                    <a:spcPts val="0"/>
                  </a:spcBef>
                  <a:buFont typeface="Arial" pitchFamily="34" charset="0"/>
                  <a:buNone/>
                </a:pPr>
                <a:r>
                  <a:rPr lang="ru-RU" sz="2000" dirty="0" err="1" smtClean="0">
                    <a:solidFill>
                      <a:prstClr val="black"/>
                    </a:solidFill>
                    <a:latin typeface="Times New Roman" panose="02020603050405020304" pitchFamily="18" charset="0"/>
                    <a:cs typeface="Times New Roman" panose="02020603050405020304" pitchFamily="18" charset="0"/>
                  </a:rPr>
                  <a:t>критерийлерге</a:t>
                </a:r>
                <a:r>
                  <a:rPr lang="ru-RU" sz="2000" dirty="0" smtClean="0">
                    <a:solidFill>
                      <a:prstClr val="black"/>
                    </a:solidFill>
                    <a:latin typeface="Times New Roman" panose="02020603050405020304" pitchFamily="18" charset="0"/>
                    <a:cs typeface="Times New Roman" panose="02020603050405020304" pitchFamily="18" charset="0"/>
                  </a:rPr>
                  <a:t> </a:t>
                </a:r>
                <a:r>
                  <a:rPr lang="ru-RU" sz="2000" dirty="0" err="1" smtClean="0">
                    <a:solidFill>
                      <a:prstClr val="black"/>
                    </a:solidFill>
                    <a:latin typeface="Times New Roman" panose="02020603050405020304" pitchFamily="18" charset="0"/>
                    <a:cs typeface="Times New Roman" panose="02020603050405020304" pitchFamily="18" charset="0"/>
                  </a:rPr>
                  <a:t>негізделген</a:t>
                </a:r>
                <a:endParaRPr lang="ru-RU" sz="2000" dirty="0">
                  <a:solidFill>
                    <a:prstClr val="black"/>
                  </a:solidFill>
                  <a:latin typeface="Times New Roman" panose="02020603050405020304" pitchFamily="18" charset="0"/>
                  <a:cs typeface="Times New Roman" panose="02020603050405020304" pitchFamily="18" charset="0"/>
                </a:endParaRPr>
              </a:p>
            </p:txBody>
          </p:sp>
          <p:cxnSp>
            <p:nvCxnSpPr>
              <p:cNvPr id="28" name="Прямая со стрелкой 27"/>
              <p:cNvCxnSpPr/>
              <p:nvPr/>
            </p:nvCxnSpPr>
            <p:spPr>
              <a:xfrm flipH="1">
                <a:off x="1442325" y="3560376"/>
                <a:ext cx="1" cy="487939"/>
              </a:xfrm>
              <a:prstGeom prst="straightConnector1">
                <a:avLst/>
              </a:prstGeom>
              <a:grpFill/>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133075" y="4717413"/>
                <a:ext cx="2462720" cy="1142345"/>
              </a:xfrm>
              <a:prstGeom prst="rect">
                <a:avLst/>
              </a:prstGeom>
              <a:grpFill/>
              <a:ln>
                <a:noFill/>
              </a:ln>
            </p:spPr>
            <p:txBody>
              <a:bodyPr wrap="square" rtlCol="0">
                <a:spAutoFit/>
              </a:bodyPr>
              <a:lstStyle/>
              <a:p>
                <a:pPr algn="ctr"/>
                <a:r>
                  <a:rPr lang="ru-RU" b="1" dirty="0" err="1" smtClean="0">
                    <a:solidFill>
                      <a:prstClr val="black"/>
                    </a:solidFill>
                    <a:latin typeface="Times New Roman" panose="02020603050405020304" pitchFamily="18" charset="0"/>
                    <a:cs typeface="Times New Roman" panose="02020603050405020304" pitchFamily="18" charset="0"/>
                  </a:rPr>
                  <a:t>Кері</a:t>
                </a:r>
                <a:r>
                  <a:rPr lang="ru-RU" b="1" dirty="0" smtClean="0">
                    <a:solidFill>
                      <a:prstClr val="black"/>
                    </a:solidFill>
                    <a:latin typeface="Times New Roman" panose="02020603050405020304" pitchFamily="18" charset="0"/>
                    <a:cs typeface="Times New Roman" panose="02020603050405020304" pitchFamily="18" charset="0"/>
                  </a:rPr>
                  <a:t> </a:t>
                </a:r>
                <a:r>
                  <a:rPr lang="ru-RU" b="1" dirty="0" err="1" smtClean="0">
                    <a:solidFill>
                      <a:prstClr val="black"/>
                    </a:solidFill>
                    <a:latin typeface="Times New Roman" panose="02020603050405020304" pitchFamily="18" charset="0"/>
                    <a:cs typeface="Times New Roman" panose="02020603050405020304" pitchFamily="18" charset="0"/>
                  </a:rPr>
                  <a:t>байланыс</a:t>
                </a:r>
                <a:endParaRPr lang="ru-RU" b="1" dirty="0" smtClean="0">
                  <a:solidFill>
                    <a:prstClr val="black"/>
                  </a:solidFill>
                  <a:latin typeface="Times New Roman" panose="02020603050405020304" pitchFamily="18" charset="0"/>
                  <a:cs typeface="Times New Roman" panose="02020603050405020304" pitchFamily="18" charset="0"/>
                </a:endParaRPr>
              </a:p>
              <a:p>
                <a:pPr algn="ctr"/>
                <a:r>
                  <a:rPr lang="kk-KZ" dirty="0" smtClean="0">
                    <a:solidFill>
                      <a:prstClr val="black"/>
                    </a:solidFill>
                    <a:latin typeface="Times New Roman" panose="02020603050405020304" pitchFamily="18" charset="0"/>
                    <a:cs typeface="Times New Roman" panose="02020603050405020304" pitchFamily="18" charset="0"/>
                  </a:rPr>
                  <a:t>Күнделікті тәжірибе</a:t>
                </a:r>
                <a:endParaRPr lang="en-US" dirty="0" smtClean="0">
                  <a:solidFill>
                    <a:prstClr val="black"/>
                  </a:solidFill>
                  <a:latin typeface="Times New Roman" panose="02020603050405020304" pitchFamily="18" charset="0"/>
                  <a:cs typeface="Times New Roman" panose="02020603050405020304" pitchFamily="18" charset="0"/>
                </a:endParaRPr>
              </a:p>
              <a:p>
                <a:pPr algn="ctr"/>
                <a:endParaRPr lang="ru-RU" dirty="0" smtClean="0">
                  <a:solidFill>
                    <a:prstClr val="black"/>
                  </a:solidFill>
                  <a:latin typeface="Arial Narrow" panose="020B0606020202030204" pitchFamily="34" charset="0"/>
                </a:endParaRPr>
              </a:p>
              <a:p>
                <a:pPr algn="ctr"/>
                <a:endParaRPr lang="ru-RU" dirty="0">
                  <a:solidFill>
                    <a:prstClr val="black"/>
                  </a:solidFill>
                  <a:latin typeface="Arial Narrow" panose="020B0606020202030204" pitchFamily="34" charset="0"/>
                </a:endParaRPr>
              </a:p>
            </p:txBody>
          </p:sp>
          <p:cxnSp>
            <p:nvCxnSpPr>
              <p:cNvPr id="21" name="Прямая со стрелкой 20"/>
              <p:cNvCxnSpPr/>
              <p:nvPr/>
            </p:nvCxnSpPr>
            <p:spPr>
              <a:xfrm>
                <a:off x="1442325" y="4329297"/>
                <a:ext cx="0" cy="525450"/>
              </a:xfrm>
              <a:prstGeom prst="straightConnector1">
                <a:avLst/>
              </a:prstGeom>
              <a:grpFill/>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grpSp>
        <p:cxnSp>
          <p:nvCxnSpPr>
            <p:cNvPr id="20" name="Прямая со стрелкой 19"/>
            <p:cNvCxnSpPr/>
            <p:nvPr/>
          </p:nvCxnSpPr>
          <p:spPr>
            <a:xfrm>
              <a:off x="1442325" y="3852149"/>
              <a:ext cx="1" cy="497855"/>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a:off x="1442325" y="2521750"/>
              <a:ext cx="0" cy="52545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Группа 26"/>
          <p:cNvGrpSpPr/>
          <p:nvPr/>
        </p:nvGrpSpPr>
        <p:grpSpPr>
          <a:xfrm>
            <a:off x="678577" y="1056601"/>
            <a:ext cx="788215" cy="1191701"/>
            <a:chOff x="847910" y="1198485"/>
            <a:chExt cx="788215" cy="1223362"/>
          </a:xfrm>
        </p:grpSpPr>
        <p:grpSp>
          <p:nvGrpSpPr>
            <p:cNvPr id="11" name="Группа 17"/>
            <p:cNvGrpSpPr/>
            <p:nvPr/>
          </p:nvGrpSpPr>
          <p:grpSpPr>
            <a:xfrm>
              <a:off x="1115646" y="1198485"/>
              <a:ext cx="520479" cy="1223362"/>
              <a:chOff x="1124524" y="1198485"/>
              <a:chExt cx="520479" cy="1223362"/>
            </a:xfrm>
          </p:grpSpPr>
          <p:cxnSp>
            <p:nvCxnSpPr>
              <p:cNvPr id="8" name="Прямая соединительная линия 7"/>
              <p:cNvCxnSpPr/>
              <p:nvPr/>
            </p:nvCxnSpPr>
            <p:spPr>
              <a:xfrm flipH="1" flipV="1">
                <a:off x="1151159" y="1198485"/>
                <a:ext cx="493844" cy="1012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flipH="1">
                <a:off x="1124524" y="2421847"/>
                <a:ext cx="493845"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a:off x="1142281" y="1208609"/>
                <a:ext cx="0" cy="121323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sp>
          <p:nvSpPr>
            <p:cNvPr id="15" name="Прямоугольник 14"/>
            <p:cNvSpPr/>
            <p:nvPr/>
          </p:nvSpPr>
          <p:spPr>
            <a:xfrm>
              <a:off x="847910" y="1349406"/>
              <a:ext cx="493965" cy="87305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kk-KZ" sz="1000" b="1" dirty="0" smtClean="0">
                  <a:solidFill>
                    <a:prstClr val="black"/>
                  </a:solidFill>
                  <a:latin typeface="Times New Roman" panose="02020603050405020304" pitchFamily="18" charset="0"/>
                  <a:cs typeface="Times New Roman" panose="02020603050405020304" pitchFamily="18" charset="0"/>
                </a:rPr>
                <a:t>Бағалау стандарты</a:t>
              </a:r>
              <a:endParaRPr lang="ru-RU" sz="1000" b="1" dirty="0">
                <a:solidFill>
                  <a:prstClr val="black"/>
                </a:solidFill>
                <a:latin typeface="Times New Roman" panose="02020603050405020304" pitchFamily="18" charset="0"/>
                <a:cs typeface="Times New Roman" panose="02020603050405020304" pitchFamily="18" charset="0"/>
              </a:endParaRPr>
            </a:p>
          </p:txBody>
        </p:sp>
      </p:grpSp>
      <p:grpSp>
        <p:nvGrpSpPr>
          <p:cNvPr id="12" name="Группа 35"/>
          <p:cNvGrpSpPr/>
          <p:nvPr/>
        </p:nvGrpSpPr>
        <p:grpSpPr>
          <a:xfrm>
            <a:off x="681705" y="2889855"/>
            <a:ext cx="764387" cy="1306099"/>
            <a:chOff x="871739" y="629758"/>
            <a:chExt cx="764386" cy="1792089"/>
          </a:xfrm>
        </p:grpSpPr>
        <p:grpSp>
          <p:nvGrpSpPr>
            <p:cNvPr id="13" name="Группа 36"/>
            <p:cNvGrpSpPr/>
            <p:nvPr/>
          </p:nvGrpSpPr>
          <p:grpSpPr>
            <a:xfrm>
              <a:off x="1115646" y="760553"/>
              <a:ext cx="520479" cy="1661294"/>
              <a:chOff x="1124524" y="760553"/>
              <a:chExt cx="520479" cy="1661294"/>
            </a:xfrm>
          </p:grpSpPr>
          <p:cxnSp>
            <p:nvCxnSpPr>
              <p:cNvPr id="39" name="Прямая соединительная линия 38"/>
              <p:cNvCxnSpPr/>
              <p:nvPr/>
            </p:nvCxnSpPr>
            <p:spPr>
              <a:xfrm flipH="1" flipV="1">
                <a:off x="1151159" y="760553"/>
                <a:ext cx="493844" cy="10125"/>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flipH="1">
                <a:off x="1124524" y="2410011"/>
                <a:ext cx="493845"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p:nvPr/>
            </p:nvCxnSpPr>
            <p:spPr>
              <a:xfrm>
                <a:off x="1142281" y="1208609"/>
                <a:ext cx="0" cy="121323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sp>
          <p:nvSpPr>
            <p:cNvPr id="38" name="Прямоугольник 37"/>
            <p:cNvSpPr/>
            <p:nvPr/>
          </p:nvSpPr>
          <p:spPr>
            <a:xfrm>
              <a:off x="871739" y="629758"/>
              <a:ext cx="490829" cy="167475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kk-KZ" sz="1000" b="1" dirty="0" smtClean="0">
                  <a:solidFill>
                    <a:prstClr val="black"/>
                  </a:solidFill>
                  <a:latin typeface="Times New Roman" panose="02020603050405020304" pitchFamily="18" charset="0"/>
                  <a:cs typeface="Times New Roman" panose="02020603050405020304" pitchFamily="18" charset="0"/>
                </a:rPr>
                <a:t>Бағалау құралдары</a:t>
              </a:r>
              <a:endParaRPr lang="ru-RU" sz="1000" b="1" dirty="0">
                <a:solidFill>
                  <a:prstClr val="black"/>
                </a:solidFill>
                <a:latin typeface="Times New Roman" panose="02020603050405020304" pitchFamily="18" charset="0"/>
                <a:cs typeface="Times New Roman" panose="02020603050405020304" pitchFamily="18" charset="0"/>
              </a:endParaRPr>
            </a:p>
          </p:txBody>
        </p:sp>
      </p:grpSp>
      <p:grpSp>
        <p:nvGrpSpPr>
          <p:cNvPr id="18" name="Группа 42"/>
          <p:cNvGrpSpPr/>
          <p:nvPr/>
        </p:nvGrpSpPr>
        <p:grpSpPr>
          <a:xfrm>
            <a:off x="678577" y="4457407"/>
            <a:ext cx="781727" cy="922442"/>
            <a:chOff x="854398" y="1038672"/>
            <a:chExt cx="781727" cy="775405"/>
          </a:xfrm>
        </p:grpSpPr>
        <p:cxnSp>
          <p:nvCxnSpPr>
            <p:cNvPr id="46" name="Прямая соединительная линия 45"/>
            <p:cNvCxnSpPr/>
            <p:nvPr/>
          </p:nvCxnSpPr>
          <p:spPr>
            <a:xfrm flipH="1" flipV="1">
              <a:off x="1142281" y="1420435"/>
              <a:ext cx="493844" cy="1012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5" name="Прямоугольник 44"/>
            <p:cNvSpPr/>
            <p:nvPr/>
          </p:nvSpPr>
          <p:spPr>
            <a:xfrm>
              <a:off x="854398" y="1038672"/>
              <a:ext cx="508169" cy="77540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kk-KZ" sz="1000" b="1" dirty="0" smtClean="0">
                  <a:solidFill>
                    <a:prstClr val="black"/>
                  </a:solidFill>
                  <a:latin typeface="Times New Roman" panose="02020603050405020304" pitchFamily="18" charset="0"/>
                  <a:cs typeface="Times New Roman" panose="02020603050405020304" pitchFamily="18" charset="0"/>
                </a:rPr>
                <a:t>Бағалау үдерісі</a:t>
              </a:r>
              <a:endParaRPr lang="ru-RU" sz="1000" b="1" dirty="0">
                <a:solidFill>
                  <a:prstClr val="black"/>
                </a:solidFill>
                <a:latin typeface="Times New Roman" panose="02020603050405020304" pitchFamily="18" charset="0"/>
                <a:cs typeface="Times New Roman" panose="02020603050405020304" pitchFamily="18" charset="0"/>
              </a:endParaRPr>
            </a:p>
          </p:txBody>
        </p:sp>
      </p:grpSp>
      <p:grpSp>
        <p:nvGrpSpPr>
          <p:cNvPr id="22" name="Группа 48"/>
          <p:cNvGrpSpPr/>
          <p:nvPr/>
        </p:nvGrpSpPr>
        <p:grpSpPr>
          <a:xfrm>
            <a:off x="681713" y="5623897"/>
            <a:ext cx="781727" cy="672312"/>
            <a:chOff x="854398" y="1038672"/>
            <a:chExt cx="781727" cy="775405"/>
          </a:xfrm>
        </p:grpSpPr>
        <p:cxnSp>
          <p:nvCxnSpPr>
            <p:cNvPr id="50" name="Прямая соединительная линия 49"/>
            <p:cNvCxnSpPr/>
            <p:nvPr/>
          </p:nvCxnSpPr>
          <p:spPr>
            <a:xfrm flipH="1" flipV="1">
              <a:off x="1142281" y="1420435"/>
              <a:ext cx="493844" cy="1012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51" name="Прямоугольник 50"/>
            <p:cNvSpPr/>
            <p:nvPr/>
          </p:nvSpPr>
          <p:spPr>
            <a:xfrm>
              <a:off x="854398" y="1038672"/>
              <a:ext cx="508169" cy="77540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kk-KZ" sz="1000" b="1" dirty="0" smtClean="0">
                  <a:solidFill>
                    <a:prstClr val="black"/>
                  </a:solidFill>
                  <a:latin typeface="Times New Roman" panose="02020603050405020304" pitchFamily="18" charset="0"/>
                  <a:cs typeface="Times New Roman" panose="02020603050405020304" pitchFamily="18" charset="0"/>
                </a:rPr>
                <a:t>Нәтиже</a:t>
              </a:r>
              <a:endParaRPr lang="ru-RU" sz="1000" b="1" dirty="0">
                <a:solidFill>
                  <a:prstClr val="black"/>
                </a:solidFill>
                <a:latin typeface="Times New Roman" panose="02020603050405020304" pitchFamily="18" charset="0"/>
                <a:cs typeface="Times New Roman" panose="02020603050405020304" pitchFamily="18" charset="0"/>
              </a:endParaRPr>
            </a:p>
          </p:txBody>
        </p:sp>
      </p:grpSp>
      <p:sp>
        <p:nvSpPr>
          <p:cNvPr id="44" name="Прямоугольник 43"/>
          <p:cNvSpPr/>
          <p:nvPr/>
        </p:nvSpPr>
        <p:spPr>
          <a:xfrm>
            <a:off x="1473741" y="2561370"/>
            <a:ext cx="10143352" cy="707886"/>
          </a:xfrm>
          <a:prstGeom prst="rect">
            <a:avLst/>
          </a:prstGeom>
          <a:noFill/>
          <a:ln w="28575">
            <a:solidFill>
              <a:schemeClr val="tx2">
                <a:lumMod val="20000"/>
                <a:lumOff val="80000"/>
              </a:schemeClr>
            </a:solidFill>
          </a:ln>
        </p:spPr>
        <p:txBody>
          <a:bodyPr wrap="square" rtlCol="0">
            <a:spAutoFit/>
          </a:bodyPr>
          <a:lstStyle/>
          <a:p>
            <a:pPr algn="ctr"/>
            <a:r>
              <a:rPr lang="en-US" sz="2000" b="1" dirty="0" smtClean="0">
                <a:solidFill>
                  <a:prstClr val="black"/>
                </a:solidFill>
                <a:latin typeface="Arial Narrow" pitchFamily="34" charset="0"/>
                <a:cs typeface="Arial" pitchFamily="34" charset="0"/>
              </a:rPr>
              <a:t>         </a:t>
            </a:r>
            <a:r>
              <a:rPr lang="ru-RU" sz="2000" b="1" dirty="0" err="1" smtClean="0">
                <a:solidFill>
                  <a:prstClr val="black"/>
                </a:solidFill>
                <a:latin typeface="Arial Narrow" pitchFamily="34" charset="0"/>
                <a:cs typeface="Arial" pitchFamily="34" charset="0"/>
              </a:rPr>
              <a:t>Ойлау</a:t>
            </a:r>
            <a:r>
              <a:rPr lang="ru-RU" sz="2000" b="1" dirty="0" smtClean="0">
                <a:solidFill>
                  <a:prstClr val="black"/>
                </a:solidFill>
                <a:latin typeface="Arial Narrow" pitchFamily="34" charset="0"/>
                <a:cs typeface="Arial" pitchFamily="34" charset="0"/>
              </a:rPr>
              <a:t> </a:t>
            </a:r>
            <a:r>
              <a:rPr lang="ru-RU" sz="2000" b="1" dirty="0" err="1" smtClean="0">
                <a:solidFill>
                  <a:prstClr val="black"/>
                </a:solidFill>
                <a:latin typeface="Times New Roman" panose="02020603050405020304" pitchFamily="18" charset="0"/>
                <a:cs typeface="Times New Roman" panose="02020603050405020304" pitchFamily="18" charset="0"/>
              </a:rPr>
              <a:t>дағдыларының</a:t>
            </a:r>
            <a:r>
              <a:rPr lang="ru-RU" sz="2000" b="1" dirty="0" smtClean="0">
                <a:solidFill>
                  <a:prstClr val="black"/>
                </a:solidFill>
                <a:latin typeface="Times New Roman" panose="02020603050405020304" pitchFamily="18" charset="0"/>
                <a:cs typeface="Times New Roman" panose="02020603050405020304" pitchFamily="18" charset="0"/>
              </a:rPr>
              <a:t> </a:t>
            </a:r>
            <a:r>
              <a:rPr lang="ru-RU" sz="2000" b="1" dirty="0" err="1" smtClean="0">
                <a:solidFill>
                  <a:prstClr val="black"/>
                </a:solidFill>
                <a:latin typeface="Times New Roman" panose="02020603050405020304" pitchFamily="18" charset="0"/>
                <a:cs typeface="Times New Roman" panose="02020603050405020304" pitchFamily="18" charset="0"/>
              </a:rPr>
              <a:t>деңгейлері</a:t>
            </a:r>
            <a:r>
              <a:rPr lang="en-US" sz="2000" b="1" dirty="0" smtClean="0">
                <a:solidFill>
                  <a:prstClr val="black"/>
                </a:solidFill>
                <a:latin typeface="Times New Roman" panose="02020603050405020304" pitchFamily="18" charset="0"/>
                <a:cs typeface="Times New Roman" panose="02020603050405020304" pitchFamily="18" charset="0"/>
              </a:rPr>
              <a:t>: </a:t>
            </a:r>
            <a:r>
              <a:rPr lang="ru-RU" sz="2000" dirty="0" err="1" smtClean="0">
                <a:solidFill>
                  <a:prstClr val="black"/>
                </a:solidFill>
                <a:latin typeface="Times New Roman" panose="02020603050405020304" pitchFamily="18" charset="0"/>
                <a:cs typeface="Times New Roman" panose="02020603050405020304" pitchFamily="18" charset="0"/>
              </a:rPr>
              <a:t>білу</a:t>
            </a:r>
            <a:r>
              <a:rPr lang="ru-RU" sz="2000" dirty="0" smtClean="0">
                <a:solidFill>
                  <a:prstClr val="black"/>
                </a:solidFill>
                <a:latin typeface="Times New Roman" panose="02020603050405020304" pitchFamily="18" charset="0"/>
                <a:cs typeface="Times New Roman" panose="02020603050405020304" pitchFamily="18" charset="0"/>
              </a:rPr>
              <a:t>, </a:t>
            </a:r>
            <a:r>
              <a:rPr lang="ru-RU" sz="2000" dirty="0" err="1" smtClean="0">
                <a:solidFill>
                  <a:prstClr val="black"/>
                </a:solidFill>
                <a:latin typeface="Times New Roman" panose="02020603050405020304" pitchFamily="18" charset="0"/>
                <a:cs typeface="Times New Roman" panose="02020603050405020304" pitchFamily="18" charset="0"/>
              </a:rPr>
              <a:t>түсіну</a:t>
            </a:r>
            <a:r>
              <a:rPr lang="ru-RU" sz="2000" dirty="0" smtClean="0">
                <a:solidFill>
                  <a:prstClr val="black"/>
                </a:solidFill>
                <a:latin typeface="Times New Roman" panose="02020603050405020304" pitchFamily="18" charset="0"/>
                <a:cs typeface="Times New Roman" panose="02020603050405020304" pitchFamily="18" charset="0"/>
              </a:rPr>
              <a:t>, </a:t>
            </a:r>
            <a:r>
              <a:rPr lang="ru-RU" sz="2000" dirty="0" err="1" smtClean="0">
                <a:solidFill>
                  <a:prstClr val="black"/>
                </a:solidFill>
                <a:latin typeface="Times New Roman" panose="02020603050405020304" pitchFamily="18" charset="0"/>
                <a:cs typeface="Times New Roman" panose="02020603050405020304" pitchFamily="18" charset="0"/>
              </a:rPr>
              <a:t>қолдану</a:t>
            </a:r>
            <a:r>
              <a:rPr lang="ru-RU" sz="2000" dirty="0" smtClean="0">
                <a:solidFill>
                  <a:prstClr val="black"/>
                </a:solidFill>
                <a:latin typeface="Times New Roman" panose="02020603050405020304" pitchFamily="18" charset="0"/>
                <a:cs typeface="Times New Roman" panose="02020603050405020304" pitchFamily="18" charset="0"/>
              </a:rPr>
              <a:t>, </a:t>
            </a:r>
            <a:r>
              <a:rPr lang="ru-RU" sz="2000" dirty="0" err="1" smtClean="0">
                <a:solidFill>
                  <a:prstClr val="black"/>
                </a:solidFill>
                <a:latin typeface="Times New Roman" panose="02020603050405020304" pitchFamily="18" charset="0"/>
                <a:cs typeface="Times New Roman" panose="02020603050405020304" pitchFamily="18" charset="0"/>
              </a:rPr>
              <a:t>талдау</a:t>
            </a:r>
            <a:r>
              <a:rPr lang="ru-RU" sz="2000" dirty="0" smtClean="0">
                <a:solidFill>
                  <a:prstClr val="black"/>
                </a:solidFill>
                <a:latin typeface="Times New Roman" panose="02020603050405020304" pitchFamily="18" charset="0"/>
                <a:cs typeface="Times New Roman" panose="02020603050405020304" pitchFamily="18" charset="0"/>
              </a:rPr>
              <a:t>, синтез, </a:t>
            </a:r>
            <a:r>
              <a:rPr lang="ru-RU" sz="2000" dirty="0" err="1" smtClean="0">
                <a:solidFill>
                  <a:prstClr val="black"/>
                </a:solidFill>
                <a:latin typeface="Times New Roman" panose="02020603050405020304" pitchFamily="18" charset="0"/>
                <a:cs typeface="Times New Roman" panose="02020603050405020304" pitchFamily="18" charset="0"/>
              </a:rPr>
              <a:t>бағалау</a:t>
            </a:r>
            <a:endParaRPr lang="ru-RU" sz="2000" dirty="0">
              <a:solidFill>
                <a:prstClr val="black"/>
              </a:solidFill>
              <a:latin typeface="Times New Roman" panose="02020603050405020304" pitchFamily="18" charset="0"/>
              <a:cs typeface="Times New Roman" panose="02020603050405020304" pitchFamily="18" charset="0"/>
            </a:endParaRPr>
          </a:p>
          <a:p>
            <a:pPr algn="ctr"/>
            <a:r>
              <a:rPr lang="ru-RU" sz="2000" b="1" dirty="0" err="1" smtClean="0">
                <a:solidFill>
                  <a:prstClr val="black"/>
                </a:solidFill>
                <a:latin typeface="Times New Roman" panose="02020603050405020304" pitchFamily="18" charset="0"/>
                <a:cs typeface="Times New Roman" panose="02020603050405020304" pitchFamily="18" charset="0"/>
              </a:rPr>
              <a:t>Сөйлеу</a:t>
            </a:r>
            <a:r>
              <a:rPr lang="ru-RU" sz="2000" b="1" dirty="0" smtClean="0">
                <a:solidFill>
                  <a:prstClr val="black"/>
                </a:solidFill>
                <a:latin typeface="Times New Roman" panose="02020603050405020304" pitchFamily="18" charset="0"/>
                <a:cs typeface="Times New Roman" panose="02020603050405020304" pitchFamily="18" charset="0"/>
              </a:rPr>
              <a:t> </a:t>
            </a:r>
            <a:r>
              <a:rPr lang="ru-RU" sz="2000" b="1" dirty="0" err="1" smtClean="0">
                <a:solidFill>
                  <a:prstClr val="black"/>
                </a:solidFill>
                <a:latin typeface="Times New Roman" panose="02020603050405020304" pitchFamily="18" charset="0"/>
                <a:cs typeface="Times New Roman" panose="02020603050405020304" pitchFamily="18" charset="0"/>
              </a:rPr>
              <a:t>әрекетінің</a:t>
            </a:r>
            <a:r>
              <a:rPr lang="ru-RU" sz="2000" b="1" dirty="0" smtClean="0">
                <a:solidFill>
                  <a:prstClr val="black"/>
                </a:solidFill>
                <a:latin typeface="Times New Roman" panose="02020603050405020304" pitchFamily="18" charset="0"/>
                <a:cs typeface="Times New Roman" panose="02020603050405020304" pitchFamily="18" charset="0"/>
              </a:rPr>
              <a:t> </a:t>
            </a:r>
            <a:r>
              <a:rPr lang="ru-RU" sz="2000" b="1" dirty="0" err="1" smtClean="0">
                <a:solidFill>
                  <a:prstClr val="black"/>
                </a:solidFill>
                <a:latin typeface="Times New Roman" panose="02020603050405020304" pitchFamily="18" charset="0"/>
                <a:cs typeface="Times New Roman" panose="02020603050405020304" pitchFamily="18" charset="0"/>
              </a:rPr>
              <a:t>түрлері</a:t>
            </a:r>
            <a:r>
              <a:rPr lang="en-US" sz="2000" dirty="0" smtClean="0">
                <a:solidFill>
                  <a:prstClr val="black"/>
                </a:solidFill>
                <a:latin typeface="Times New Roman" panose="02020603050405020304" pitchFamily="18" charset="0"/>
                <a:cs typeface="Times New Roman" panose="02020603050405020304" pitchFamily="18" charset="0"/>
              </a:rPr>
              <a:t>: </a:t>
            </a:r>
            <a:r>
              <a:rPr lang="ru-RU" sz="2000" dirty="0" err="1" smtClean="0">
                <a:solidFill>
                  <a:prstClr val="black"/>
                </a:solidFill>
                <a:latin typeface="Times New Roman" panose="02020603050405020304" pitchFamily="18" charset="0"/>
                <a:cs typeface="Times New Roman" panose="02020603050405020304" pitchFamily="18" charset="0"/>
              </a:rPr>
              <a:t>тыңдалым</a:t>
            </a:r>
            <a:r>
              <a:rPr lang="ru-RU" sz="2000" dirty="0" smtClean="0">
                <a:solidFill>
                  <a:prstClr val="black"/>
                </a:solidFill>
                <a:latin typeface="Times New Roman" panose="02020603050405020304" pitchFamily="18" charset="0"/>
                <a:cs typeface="Times New Roman" panose="02020603050405020304" pitchFamily="18" charset="0"/>
              </a:rPr>
              <a:t>, </a:t>
            </a:r>
            <a:r>
              <a:rPr lang="ru-RU" sz="2000" dirty="0" err="1" smtClean="0">
                <a:solidFill>
                  <a:prstClr val="black"/>
                </a:solidFill>
                <a:latin typeface="Times New Roman" panose="02020603050405020304" pitchFamily="18" charset="0"/>
                <a:cs typeface="Times New Roman" panose="02020603050405020304" pitchFamily="18" charset="0"/>
              </a:rPr>
              <a:t>айтылым</a:t>
            </a:r>
            <a:r>
              <a:rPr lang="ru-RU" sz="2000" dirty="0" smtClean="0">
                <a:solidFill>
                  <a:prstClr val="black"/>
                </a:solidFill>
                <a:latin typeface="Times New Roman" panose="02020603050405020304" pitchFamily="18" charset="0"/>
                <a:cs typeface="Times New Roman" panose="02020603050405020304" pitchFamily="18" charset="0"/>
              </a:rPr>
              <a:t>, </a:t>
            </a:r>
            <a:r>
              <a:rPr lang="ru-RU" sz="2000" dirty="0" err="1" smtClean="0">
                <a:solidFill>
                  <a:prstClr val="black"/>
                </a:solidFill>
                <a:latin typeface="Times New Roman" panose="02020603050405020304" pitchFamily="18" charset="0"/>
                <a:cs typeface="Times New Roman" panose="02020603050405020304" pitchFamily="18" charset="0"/>
              </a:rPr>
              <a:t>оқылым</a:t>
            </a:r>
            <a:r>
              <a:rPr lang="ru-RU" sz="2000" dirty="0" smtClean="0">
                <a:solidFill>
                  <a:prstClr val="black"/>
                </a:solidFill>
                <a:latin typeface="Times New Roman" panose="02020603050405020304" pitchFamily="18" charset="0"/>
                <a:cs typeface="Times New Roman" panose="02020603050405020304" pitchFamily="18" charset="0"/>
              </a:rPr>
              <a:t>, </a:t>
            </a:r>
            <a:r>
              <a:rPr lang="ru-RU" sz="2000" dirty="0" err="1" smtClean="0">
                <a:solidFill>
                  <a:prstClr val="black"/>
                </a:solidFill>
                <a:latin typeface="Times New Roman" panose="02020603050405020304" pitchFamily="18" charset="0"/>
                <a:cs typeface="Times New Roman" panose="02020603050405020304" pitchFamily="18" charset="0"/>
              </a:rPr>
              <a:t>жазылым</a:t>
            </a:r>
            <a:endParaRPr lang="ru-RU" sz="2000" dirty="0">
              <a:solidFill>
                <a:prstClr val="black"/>
              </a:solidFill>
              <a:latin typeface="Times New Roman" panose="02020603050405020304" pitchFamily="18" charset="0"/>
              <a:cs typeface="Times New Roman" panose="02020603050405020304" pitchFamily="18" charset="0"/>
            </a:endParaRPr>
          </a:p>
        </p:txBody>
      </p:sp>
      <p:sp>
        <p:nvSpPr>
          <p:cNvPr id="47" name="TextBox 46"/>
          <p:cNvSpPr txBox="1"/>
          <p:nvPr/>
        </p:nvSpPr>
        <p:spPr>
          <a:xfrm>
            <a:off x="4051733" y="5532065"/>
            <a:ext cx="2044267" cy="923330"/>
          </a:xfrm>
          <a:prstGeom prst="rect">
            <a:avLst/>
          </a:prstGeom>
          <a:solidFill>
            <a:schemeClr val="accent1">
              <a:lumMod val="40000"/>
              <a:lumOff val="60000"/>
            </a:schemeClr>
          </a:solidFill>
          <a:ln>
            <a:noFill/>
          </a:ln>
        </p:spPr>
        <p:txBody>
          <a:bodyPr wrap="square" rtlCol="0">
            <a:spAutoFit/>
          </a:bodyPr>
          <a:lstStyle/>
          <a:p>
            <a:pPr algn="ctr"/>
            <a:r>
              <a:rPr lang="ru-RU" b="1" dirty="0" err="1" smtClean="0">
                <a:solidFill>
                  <a:prstClr val="black"/>
                </a:solidFill>
                <a:latin typeface="Times New Roman" panose="02020603050405020304" pitchFamily="18" charset="0"/>
                <a:cs typeface="Times New Roman" panose="02020603050405020304" pitchFamily="18" charset="0"/>
              </a:rPr>
              <a:t>Балдар</a:t>
            </a:r>
            <a:endParaRPr lang="en-US" b="1" dirty="0" smtClean="0">
              <a:solidFill>
                <a:prstClr val="black"/>
              </a:solidFill>
              <a:latin typeface="Times New Roman" panose="02020603050405020304" pitchFamily="18" charset="0"/>
              <a:cs typeface="Times New Roman" panose="02020603050405020304" pitchFamily="18" charset="0"/>
            </a:endParaRPr>
          </a:p>
          <a:p>
            <a:pPr algn="ctr"/>
            <a:r>
              <a:rPr lang="ru-RU" dirty="0" err="1" smtClean="0">
                <a:solidFill>
                  <a:prstClr val="black"/>
                </a:solidFill>
                <a:latin typeface="Times New Roman" panose="02020603050405020304" pitchFamily="18" charset="0"/>
                <a:cs typeface="Times New Roman" panose="02020603050405020304" pitchFamily="18" charset="0"/>
              </a:rPr>
              <a:t>Әр</a:t>
            </a:r>
            <a:r>
              <a:rPr lang="ru-RU" dirty="0" smtClean="0">
                <a:solidFill>
                  <a:prstClr val="black"/>
                </a:solidFill>
                <a:latin typeface="Times New Roman" panose="02020603050405020304" pitchFamily="18" charset="0"/>
                <a:cs typeface="Times New Roman" panose="02020603050405020304" pitchFamily="18" charset="0"/>
              </a:rPr>
              <a:t> </a:t>
            </a:r>
            <a:r>
              <a:rPr lang="ru-RU" dirty="0" err="1" smtClean="0">
                <a:solidFill>
                  <a:prstClr val="black"/>
                </a:solidFill>
                <a:latin typeface="Times New Roman" panose="02020603050405020304" pitchFamily="18" charset="0"/>
                <a:cs typeface="Times New Roman" panose="02020603050405020304" pitchFamily="18" charset="0"/>
              </a:rPr>
              <a:t>бөлім</a:t>
            </a:r>
            <a:r>
              <a:rPr lang="ru-RU" dirty="0" smtClean="0">
                <a:solidFill>
                  <a:prstClr val="black"/>
                </a:solidFill>
                <a:latin typeface="Times New Roman" panose="02020603050405020304" pitchFamily="18" charset="0"/>
                <a:cs typeface="Times New Roman" panose="02020603050405020304" pitchFamily="18" charset="0"/>
              </a:rPr>
              <a:t> </a:t>
            </a:r>
            <a:r>
              <a:rPr lang="ru-RU" dirty="0" err="1" smtClean="0">
                <a:solidFill>
                  <a:prstClr val="black"/>
                </a:solidFill>
                <a:latin typeface="Times New Roman" panose="02020603050405020304" pitchFamily="18" charset="0"/>
                <a:cs typeface="Times New Roman" panose="02020603050405020304" pitchFamily="18" charset="0"/>
              </a:rPr>
              <a:t>және</a:t>
            </a:r>
            <a:r>
              <a:rPr lang="ru-RU" dirty="0" smtClean="0">
                <a:solidFill>
                  <a:prstClr val="black"/>
                </a:solidFill>
                <a:latin typeface="Times New Roman" panose="02020603050405020304" pitchFamily="18" charset="0"/>
                <a:cs typeface="Times New Roman" panose="02020603050405020304" pitchFamily="18" charset="0"/>
              </a:rPr>
              <a:t> </a:t>
            </a:r>
            <a:r>
              <a:rPr lang="ru-RU" dirty="0" err="1" smtClean="0">
                <a:solidFill>
                  <a:prstClr val="black"/>
                </a:solidFill>
                <a:latin typeface="Times New Roman" panose="02020603050405020304" pitchFamily="18" charset="0"/>
                <a:cs typeface="Times New Roman" panose="02020603050405020304" pitchFamily="18" charset="0"/>
              </a:rPr>
              <a:t>тоқсан</a:t>
            </a:r>
            <a:r>
              <a:rPr lang="ru-RU" dirty="0" smtClean="0">
                <a:solidFill>
                  <a:prstClr val="black"/>
                </a:solidFill>
                <a:latin typeface="Times New Roman" panose="02020603050405020304" pitchFamily="18" charset="0"/>
                <a:cs typeface="Times New Roman" panose="02020603050405020304" pitchFamily="18" charset="0"/>
              </a:rPr>
              <a:t> </a:t>
            </a:r>
            <a:r>
              <a:rPr lang="ru-RU" dirty="0" err="1" smtClean="0">
                <a:solidFill>
                  <a:prstClr val="black"/>
                </a:solidFill>
                <a:latin typeface="Times New Roman" panose="02020603050405020304" pitchFamily="18" charset="0"/>
                <a:cs typeface="Times New Roman" panose="02020603050405020304" pitchFamily="18" charset="0"/>
              </a:rPr>
              <a:t>бойынша</a:t>
            </a:r>
            <a:endParaRPr lang="ru-RU" b="1" dirty="0">
              <a:solidFill>
                <a:prstClr val="black"/>
              </a:solidFill>
              <a:latin typeface="Times New Roman" panose="02020603050405020304" pitchFamily="18" charset="0"/>
              <a:cs typeface="Times New Roman" panose="02020603050405020304" pitchFamily="18" charset="0"/>
            </a:endParaRPr>
          </a:p>
        </p:txBody>
      </p:sp>
      <p:sp>
        <p:nvSpPr>
          <p:cNvPr id="48" name="TextBox 47"/>
          <p:cNvSpPr txBox="1"/>
          <p:nvPr/>
        </p:nvSpPr>
        <p:spPr>
          <a:xfrm>
            <a:off x="6193767" y="5518564"/>
            <a:ext cx="2829464" cy="1200329"/>
          </a:xfrm>
          <a:prstGeom prst="rect">
            <a:avLst/>
          </a:prstGeom>
          <a:solidFill>
            <a:schemeClr val="accent1">
              <a:lumMod val="40000"/>
              <a:lumOff val="60000"/>
            </a:schemeClr>
          </a:solidFill>
          <a:ln>
            <a:noFill/>
          </a:ln>
        </p:spPr>
        <p:txBody>
          <a:bodyPr wrap="square" rtlCol="0">
            <a:spAutoFit/>
          </a:bodyPr>
          <a:lstStyle/>
          <a:p>
            <a:pPr algn="ctr"/>
            <a:r>
              <a:rPr lang="kk-KZ" b="1" dirty="0" smtClean="0">
                <a:solidFill>
                  <a:prstClr val="black"/>
                </a:solidFill>
                <a:latin typeface="Arial Narrow" panose="020B0606020202030204" pitchFamily="34" charset="0"/>
              </a:rPr>
              <a:t>Ойлау дағдыларының деңгейлері</a:t>
            </a:r>
            <a:endParaRPr lang="en-US" b="1" dirty="0" smtClean="0">
              <a:solidFill>
                <a:prstClr val="black"/>
              </a:solidFill>
              <a:latin typeface="Arial Narrow" panose="020B0606020202030204" pitchFamily="34" charset="0"/>
            </a:endParaRPr>
          </a:p>
          <a:p>
            <a:pPr algn="ctr"/>
            <a:r>
              <a:rPr lang="ru-RU" dirty="0" err="1">
                <a:solidFill>
                  <a:prstClr val="black"/>
                </a:solidFill>
                <a:latin typeface="Times New Roman" panose="02020603050405020304" pitchFamily="18" charset="0"/>
                <a:cs typeface="Times New Roman" panose="02020603050405020304" pitchFamily="18" charset="0"/>
              </a:rPr>
              <a:t>Әр</a:t>
            </a:r>
            <a:r>
              <a:rPr lang="ru-RU" dirty="0">
                <a:solidFill>
                  <a:prstClr val="black"/>
                </a:solidFill>
                <a:latin typeface="Times New Roman" panose="02020603050405020304" pitchFamily="18" charset="0"/>
                <a:cs typeface="Times New Roman" panose="02020603050405020304" pitchFamily="18" charset="0"/>
              </a:rPr>
              <a:t> </a:t>
            </a:r>
            <a:r>
              <a:rPr lang="ru-RU" dirty="0" err="1">
                <a:solidFill>
                  <a:prstClr val="black"/>
                </a:solidFill>
                <a:latin typeface="Times New Roman" panose="02020603050405020304" pitchFamily="18" charset="0"/>
                <a:cs typeface="Times New Roman" panose="02020603050405020304" pitchFamily="18" charset="0"/>
              </a:rPr>
              <a:t>бөлім</a:t>
            </a:r>
            <a:r>
              <a:rPr lang="ru-RU" dirty="0">
                <a:solidFill>
                  <a:prstClr val="black"/>
                </a:solidFill>
                <a:latin typeface="Times New Roman" panose="02020603050405020304" pitchFamily="18" charset="0"/>
                <a:cs typeface="Times New Roman" panose="02020603050405020304" pitchFamily="18" charset="0"/>
              </a:rPr>
              <a:t> </a:t>
            </a:r>
            <a:r>
              <a:rPr lang="ru-RU" dirty="0" err="1">
                <a:solidFill>
                  <a:prstClr val="black"/>
                </a:solidFill>
                <a:latin typeface="Times New Roman" panose="02020603050405020304" pitchFamily="18" charset="0"/>
                <a:cs typeface="Times New Roman" panose="02020603050405020304" pitchFamily="18" charset="0"/>
              </a:rPr>
              <a:t>және</a:t>
            </a:r>
            <a:r>
              <a:rPr lang="ru-RU" dirty="0">
                <a:solidFill>
                  <a:prstClr val="black"/>
                </a:solidFill>
                <a:latin typeface="Times New Roman" panose="02020603050405020304" pitchFamily="18" charset="0"/>
                <a:cs typeface="Times New Roman" panose="02020603050405020304" pitchFamily="18" charset="0"/>
              </a:rPr>
              <a:t> </a:t>
            </a:r>
            <a:r>
              <a:rPr lang="ru-RU" dirty="0" err="1" smtClean="0">
                <a:solidFill>
                  <a:prstClr val="black"/>
                </a:solidFill>
                <a:latin typeface="Times New Roman" panose="02020603050405020304" pitchFamily="18" charset="0"/>
                <a:cs typeface="Times New Roman" panose="02020603050405020304" pitchFamily="18" charset="0"/>
              </a:rPr>
              <a:t>тоқсанды</a:t>
            </a:r>
            <a:r>
              <a:rPr lang="ru-RU" dirty="0" smtClean="0">
                <a:solidFill>
                  <a:prstClr val="black"/>
                </a:solidFill>
                <a:latin typeface="Times New Roman" panose="02020603050405020304" pitchFamily="18" charset="0"/>
                <a:cs typeface="Times New Roman" panose="02020603050405020304" pitchFamily="18" charset="0"/>
              </a:rPr>
              <a:t> </a:t>
            </a:r>
            <a:r>
              <a:rPr lang="ru-RU" dirty="0" err="1" smtClean="0">
                <a:solidFill>
                  <a:prstClr val="black"/>
                </a:solidFill>
                <a:latin typeface="Times New Roman" panose="02020603050405020304" pitchFamily="18" charset="0"/>
                <a:cs typeface="Times New Roman" panose="02020603050405020304" pitchFamily="18" charset="0"/>
              </a:rPr>
              <a:t>аяқтау</a:t>
            </a:r>
            <a:r>
              <a:rPr lang="ru-RU" dirty="0" smtClean="0">
                <a:solidFill>
                  <a:prstClr val="black"/>
                </a:solidFill>
                <a:latin typeface="Times New Roman" panose="02020603050405020304" pitchFamily="18" charset="0"/>
                <a:cs typeface="Times New Roman" panose="02020603050405020304" pitchFamily="18" charset="0"/>
              </a:rPr>
              <a:t> </a:t>
            </a:r>
            <a:r>
              <a:rPr lang="ru-RU" dirty="0" err="1">
                <a:solidFill>
                  <a:prstClr val="black"/>
                </a:solidFill>
                <a:latin typeface="Times New Roman" panose="02020603050405020304" pitchFamily="18" charset="0"/>
                <a:cs typeface="Times New Roman" panose="02020603050405020304" pitchFamily="18" charset="0"/>
              </a:rPr>
              <a:t>бойынша</a:t>
            </a:r>
            <a:endParaRPr lang="ru-RU" b="1" dirty="0">
              <a:solidFill>
                <a:prstClr val="black"/>
              </a:solidFill>
              <a:latin typeface="Times New Roman" panose="02020603050405020304" pitchFamily="18" charset="0"/>
              <a:cs typeface="Times New Roman" panose="02020603050405020304" pitchFamily="18" charset="0"/>
            </a:endParaRPr>
          </a:p>
        </p:txBody>
      </p:sp>
      <p:sp>
        <p:nvSpPr>
          <p:cNvPr id="52" name="TextBox 51"/>
          <p:cNvSpPr txBox="1"/>
          <p:nvPr/>
        </p:nvSpPr>
        <p:spPr>
          <a:xfrm>
            <a:off x="9164885" y="5511252"/>
            <a:ext cx="2452211" cy="1200329"/>
          </a:xfrm>
          <a:prstGeom prst="rect">
            <a:avLst/>
          </a:prstGeom>
          <a:solidFill>
            <a:schemeClr val="accent5">
              <a:lumMod val="60000"/>
              <a:lumOff val="40000"/>
            </a:schemeClr>
          </a:solidFill>
          <a:ln>
            <a:noFill/>
          </a:ln>
        </p:spPr>
        <p:txBody>
          <a:bodyPr wrap="square" rtlCol="0">
            <a:spAutoFit/>
          </a:bodyPr>
          <a:lstStyle/>
          <a:p>
            <a:pPr algn="ctr"/>
            <a:r>
              <a:rPr lang="ru-RU" b="1" dirty="0" err="1" smtClean="0">
                <a:solidFill>
                  <a:prstClr val="black"/>
                </a:solidFill>
                <a:latin typeface="Arial Narrow" panose="020B0606020202030204" pitchFamily="34" charset="0"/>
              </a:rPr>
              <a:t>Баға</a:t>
            </a:r>
            <a:endParaRPr lang="en-US" b="1" dirty="0" smtClean="0">
              <a:solidFill>
                <a:prstClr val="black"/>
              </a:solidFill>
              <a:latin typeface="Arial Narrow" panose="020B0606020202030204" pitchFamily="34" charset="0"/>
            </a:endParaRPr>
          </a:p>
          <a:p>
            <a:pPr algn="ctr"/>
            <a:r>
              <a:rPr lang="ru-RU" dirty="0" err="1" smtClean="0">
                <a:solidFill>
                  <a:prstClr val="black"/>
                </a:solidFill>
                <a:latin typeface="Arial Narrow" panose="020B0606020202030204" pitchFamily="34" charset="0"/>
              </a:rPr>
              <a:t>Оқу</a:t>
            </a:r>
            <a:r>
              <a:rPr lang="ru-RU" dirty="0" smtClean="0">
                <a:solidFill>
                  <a:prstClr val="black"/>
                </a:solidFill>
                <a:latin typeface="Arial Narrow" panose="020B0606020202030204" pitchFamily="34" charset="0"/>
              </a:rPr>
              <a:t> </a:t>
            </a:r>
            <a:r>
              <a:rPr lang="ru-RU" dirty="0" err="1" smtClean="0">
                <a:solidFill>
                  <a:prstClr val="black"/>
                </a:solidFill>
                <a:latin typeface="Arial Narrow" panose="020B0606020202030204" pitchFamily="34" charset="0"/>
              </a:rPr>
              <a:t>жылын</a:t>
            </a:r>
            <a:r>
              <a:rPr lang="ru-RU" dirty="0" smtClean="0">
                <a:solidFill>
                  <a:prstClr val="black"/>
                </a:solidFill>
                <a:latin typeface="Arial Narrow" panose="020B0606020202030204" pitchFamily="34" charset="0"/>
              </a:rPr>
              <a:t> </a:t>
            </a:r>
            <a:r>
              <a:rPr lang="ru-RU" dirty="0" err="1" smtClean="0">
                <a:solidFill>
                  <a:prstClr val="black"/>
                </a:solidFill>
                <a:latin typeface="Arial Narrow" panose="020B0606020202030204" pitchFamily="34" charset="0"/>
              </a:rPr>
              <a:t>аяқтау</a:t>
            </a:r>
            <a:r>
              <a:rPr lang="ru-RU" dirty="0" smtClean="0">
                <a:solidFill>
                  <a:prstClr val="black"/>
                </a:solidFill>
                <a:latin typeface="Arial Narrow" panose="020B0606020202030204" pitchFamily="34" charset="0"/>
              </a:rPr>
              <a:t> </a:t>
            </a:r>
            <a:r>
              <a:rPr lang="ru-RU" dirty="0" err="1" smtClean="0">
                <a:solidFill>
                  <a:prstClr val="black"/>
                </a:solidFill>
                <a:latin typeface="Arial Narrow" panose="020B0606020202030204" pitchFamily="34" charset="0"/>
              </a:rPr>
              <a:t>бойынша</a:t>
            </a:r>
            <a:endParaRPr lang="ru-RU" dirty="0" smtClean="0">
              <a:solidFill>
                <a:prstClr val="black"/>
              </a:solidFill>
              <a:latin typeface="Arial Narrow" panose="020B0606020202030204" pitchFamily="34" charset="0"/>
            </a:endParaRPr>
          </a:p>
          <a:p>
            <a:pPr algn="ctr"/>
            <a:endParaRPr lang="ru-RU" b="1" dirty="0">
              <a:solidFill>
                <a:prstClr val="black"/>
              </a:solidFill>
              <a:latin typeface="Arial Narrow" panose="020B0606020202030204" pitchFamily="34" charset="0"/>
            </a:endParaRPr>
          </a:p>
        </p:txBody>
      </p:sp>
      <p:cxnSp>
        <p:nvCxnSpPr>
          <p:cNvPr id="56" name="Прямая со стрелкой 55"/>
          <p:cNvCxnSpPr/>
          <p:nvPr/>
        </p:nvCxnSpPr>
        <p:spPr>
          <a:xfrm>
            <a:off x="1787914" y="2979869"/>
            <a:ext cx="1" cy="523125"/>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57" name="Прямая со стрелкой 56"/>
          <p:cNvCxnSpPr/>
          <p:nvPr/>
        </p:nvCxnSpPr>
        <p:spPr>
          <a:xfrm>
            <a:off x="3715542" y="5676787"/>
            <a:ext cx="518807" cy="0"/>
          </a:xfrm>
          <a:prstGeom prst="straightConnector1">
            <a:avLst/>
          </a:prstGeom>
          <a:solidFill>
            <a:schemeClr val="accent1">
              <a:lumMod val="20000"/>
              <a:lumOff val="80000"/>
            </a:schemeClr>
          </a:solidFill>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58" name="Прямая со стрелкой 57"/>
          <p:cNvCxnSpPr/>
          <p:nvPr/>
        </p:nvCxnSpPr>
        <p:spPr>
          <a:xfrm>
            <a:off x="5880214" y="5672241"/>
            <a:ext cx="518807" cy="0"/>
          </a:xfrm>
          <a:prstGeom prst="straightConnector1">
            <a:avLst/>
          </a:prstGeom>
          <a:solidFill>
            <a:schemeClr val="accent1">
              <a:lumMod val="20000"/>
              <a:lumOff val="80000"/>
            </a:schemeClr>
          </a:solidFill>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59" name="Прямая со стрелкой 58"/>
          <p:cNvCxnSpPr/>
          <p:nvPr/>
        </p:nvCxnSpPr>
        <p:spPr>
          <a:xfrm>
            <a:off x="8837958" y="5676787"/>
            <a:ext cx="518807" cy="0"/>
          </a:xfrm>
          <a:prstGeom prst="straightConnector1">
            <a:avLst/>
          </a:prstGeom>
          <a:solidFill>
            <a:schemeClr val="accent1">
              <a:lumMod val="20000"/>
              <a:lumOff val="80000"/>
            </a:schemeClr>
          </a:solidFill>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4458743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Объект 20"/>
          <p:cNvGraphicFramePr>
            <a:graphicFrameLocks noGrp="1"/>
          </p:cNvGraphicFramePr>
          <p:nvPr>
            <p:ph idx="1"/>
            <p:extLst>
              <p:ext uri="{D42A27DB-BD31-4B8C-83A1-F6EECF244321}">
                <p14:modId xmlns:p14="http://schemas.microsoft.com/office/powerpoint/2010/main" xmlns="" val="3896001789"/>
              </p:ext>
            </p:extLst>
          </p:nvPr>
        </p:nvGraphicFramePr>
        <p:xfrm>
          <a:off x="1635517" y="2976540"/>
          <a:ext cx="8852971" cy="28287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Прямоугольник 11"/>
          <p:cNvSpPr/>
          <p:nvPr/>
        </p:nvSpPr>
        <p:spPr>
          <a:xfrm>
            <a:off x="2108849" y="260658"/>
            <a:ext cx="8130491" cy="954107"/>
          </a:xfrm>
          <a:prstGeom prst="rect">
            <a:avLst/>
          </a:prstGeom>
        </p:spPr>
        <p:txBody>
          <a:bodyPr wrap="square">
            <a:spAutoFit/>
          </a:bodyPr>
          <a:lstStyle/>
          <a:p>
            <a:pPr algn="ctr"/>
            <a:r>
              <a:rPr lang="ru-RU" sz="2800" b="1" dirty="0" smtClean="0">
                <a:solidFill>
                  <a:prstClr val="black"/>
                </a:solidFill>
                <a:latin typeface="Times New Roman" panose="02020603050405020304" pitchFamily="18" charset="0"/>
                <a:cs typeface="Times New Roman" panose="02020603050405020304" pitchFamily="18" charset="0"/>
              </a:rPr>
              <a:t>БӨЛІМ/ОРТАҚ ТАҚЫРЫП БОЙЫНША ЖИЫНТЫҚ БАҒАЛАУҒА ДАЙЫНДЫҚ</a:t>
            </a:r>
            <a:endParaRPr lang="ru-RU" sz="2800" b="1" dirty="0">
              <a:solidFill>
                <a:srgbClr val="FF0000"/>
              </a:solidFill>
              <a:latin typeface="Times New Roman" panose="02020603050405020304" pitchFamily="18" charset="0"/>
              <a:cs typeface="Times New Roman" panose="02020603050405020304" pitchFamily="18" charset="0"/>
            </a:endParaRPr>
          </a:p>
        </p:txBody>
      </p:sp>
      <p:sp>
        <p:nvSpPr>
          <p:cNvPr id="28" name="Стрелка вниз 27"/>
          <p:cNvSpPr/>
          <p:nvPr/>
        </p:nvSpPr>
        <p:spPr>
          <a:xfrm>
            <a:off x="2184023" y="1998132"/>
            <a:ext cx="2399812" cy="978408"/>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b="1" dirty="0" smtClean="0">
                <a:solidFill>
                  <a:prstClr val="black"/>
                </a:solidFill>
                <a:latin typeface="Arial Narrow" panose="020B0606020202030204" pitchFamily="34" charset="0"/>
              </a:rPr>
              <a:t>*</a:t>
            </a:r>
            <a:r>
              <a:rPr lang="ru-RU" b="1" dirty="0" err="1" smtClean="0">
                <a:solidFill>
                  <a:prstClr val="black"/>
                </a:solidFill>
                <a:latin typeface="Times New Roman" panose="02020603050405020304" pitchFamily="18" charset="0"/>
                <a:cs typeface="Times New Roman" panose="02020603050405020304" pitchFamily="18" charset="0"/>
              </a:rPr>
              <a:t>Мұғалім</a:t>
            </a:r>
            <a:endParaRPr lang="ru-RU" b="1" dirty="0">
              <a:solidFill>
                <a:prstClr val="black"/>
              </a:solidFill>
              <a:latin typeface="Times New Roman" panose="02020603050405020304" pitchFamily="18" charset="0"/>
              <a:cs typeface="Times New Roman" panose="02020603050405020304" pitchFamily="18" charset="0"/>
            </a:endParaRPr>
          </a:p>
        </p:txBody>
      </p:sp>
      <p:sp>
        <p:nvSpPr>
          <p:cNvPr id="29" name="TextBox 28"/>
          <p:cNvSpPr txBox="1"/>
          <p:nvPr/>
        </p:nvSpPr>
        <p:spPr>
          <a:xfrm rot="20879718">
            <a:off x="1561893" y="2566006"/>
            <a:ext cx="9550817" cy="523220"/>
          </a:xfrm>
          <a:prstGeom prst="rect">
            <a:avLst/>
          </a:prstGeom>
          <a:noFill/>
        </p:spPr>
        <p:txBody>
          <a:bodyPr wrap="square" rtlCol="0">
            <a:spAutoFit/>
          </a:bodyPr>
          <a:lstStyle/>
          <a:p>
            <a:r>
              <a:rPr lang="ru-RU" sz="2800" b="1" dirty="0">
                <a:solidFill>
                  <a:prstClr val="black"/>
                </a:solidFill>
                <a:latin typeface="Times New Roman" panose="02020603050405020304" pitchFamily="18" charset="0"/>
                <a:cs typeface="Times New Roman" panose="02020603050405020304" pitchFamily="18" charset="0"/>
              </a:rPr>
              <a:t>          </a:t>
            </a:r>
            <a:r>
              <a:rPr lang="ru-RU" sz="2800" b="1" dirty="0" err="1" smtClean="0">
                <a:solidFill>
                  <a:prstClr val="black"/>
                </a:solidFill>
                <a:latin typeface="Times New Roman" panose="02020603050405020304" pitchFamily="18" charset="0"/>
                <a:cs typeface="Times New Roman" panose="02020603050405020304" pitchFamily="18" charset="0"/>
              </a:rPr>
              <a:t>талдайды</a:t>
            </a:r>
            <a:r>
              <a:rPr lang="ru-RU" sz="2800" b="1" dirty="0" smtClean="0">
                <a:solidFill>
                  <a:prstClr val="black"/>
                </a:solidFill>
                <a:latin typeface="Times New Roman" panose="02020603050405020304" pitchFamily="18" charset="0"/>
                <a:cs typeface="Times New Roman" panose="02020603050405020304" pitchFamily="18" charset="0"/>
              </a:rPr>
              <a:t>                     </a:t>
            </a:r>
            <a:r>
              <a:rPr lang="ru-RU" sz="2800" b="1" dirty="0" err="1" smtClean="0">
                <a:solidFill>
                  <a:prstClr val="black"/>
                </a:solidFill>
                <a:latin typeface="Times New Roman" panose="02020603050405020304" pitchFamily="18" charset="0"/>
                <a:cs typeface="Times New Roman" panose="02020603050405020304" pitchFamily="18" charset="0"/>
              </a:rPr>
              <a:t>дайындайды</a:t>
            </a:r>
            <a:r>
              <a:rPr lang="ru-RU" sz="2800" b="1" dirty="0" smtClean="0">
                <a:solidFill>
                  <a:prstClr val="black"/>
                </a:solidFill>
                <a:latin typeface="Times New Roman" panose="02020603050405020304" pitchFamily="18" charset="0"/>
                <a:cs typeface="Times New Roman" panose="02020603050405020304" pitchFamily="18" charset="0"/>
              </a:rPr>
              <a:t>/</a:t>
            </a:r>
            <a:r>
              <a:rPr lang="ru-RU" sz="2800" b="1" dirty="0" err="1" smtClean="0">
                <a:solidFill>
                  <a:prstClr val="black"/>
                </a:solidFill>
                <a:latin typeface="Times New Roman" panose="02020603050405020304" pitchFamily="18" charset="0"/>
                <a:cs typeface="Times New Roman" panose="02020603050405020304" pitchFamily="18" charset="0"/>
              </a:rPr>
              <a:t>құрастырады</a:t>
            </a:r>
            <a:r>
              <a:rPr lang="ru-RU" sz="2800" b="1" dirty="0" smtClean="0">
                <a:solidFill>
                  <a:prstClr val="black"/>
                </a:solidFill>
                <a:latin typeface="Times New Roman" panose="02020603050405020304" pitchFamily="18" charset="0"/>
                <a:cs typeface="Times New Roman" panose="02020603050405020304" pitchFamily="18" charset="0"/>
              </a:rPr>
              <a:t> </a:t>
            </a:r>
            <a:endParaRPr lang="ru-RU" sz="2800" b="1" dirty="0">
              <a:solidFill>
                <a:prstClr val="black"/>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FBF750E4-7867-45A6-94BB-B30865F9216B}" type="slidenum">
              <a:rPr lang="ru-RU" smtClean="0">
                <a:solidFill>
                  <a:prstClr val="black"/>
                </a:solidFill>
              </a:rPr>
              <a:pPr/>
              <a:t>9</a:t>
            </a:fld>
            <a:endParaRPr lang="ru-RU">
              <a:solidFill>
                <a:prstClr val="black"/>
              </a:solidFill>
            </a:endParaRPr>
          </a:p>
        </p:txBody>
      </p:sp>
      <p:sp>
        <p:nvSpPr>
          <p:cNvPr id="3" name="TextBox 2"/>
          <p:cNvSpPr txBox="1"/>
          <p:nvPr/>
        </p:nvSpPr>
        <p:spPr>
          <a:xfrm>
            <a:off x="1672737" y="5373221"/>
            <a:ext cx="9009187" cy="923330"/>
          </a:xfrm>
          <a:prstGeom prst="rect">
            <a:avLst/>
          </a:prstGeom>
          <a:noFill/>
        </p:spPr>
        <p:txBody>
          <a:bodyPr wrap="square" rtlCol="0">
            <a:spAutoFit/>
          </a:bodyPr>
          <a:lstStyle/>
          <a:p>
            <a:endParaRPr lang="ru-RU" dirty="0">
              <a:solidFill>
                <a:prstClr val="black"/>
              </a:solidFill>
            </a:endParaRPr>
          </a:p>
          <a:p>
            <a:endParaRPr lang="ru-RU" dirty="0">
              <a:solidFill>
                <a:prstClr val="black"/>
              </a:solidFill>
            </a:endParaRPr>
          </a:p>
          <a:p>
            <a:r>
              <a:rPr lang="ru-RU" dirty="0" smtClean="0">
                <a:solidFill>
                  <a:prstClr val="black"/>
                </a:solidFill>
              </a:rPr>
              <a:t>*</a:t>
            </a:r>
            <a:r>
              <a:rPr lang="ru-RU" dirty="0" smtClean="0">
                <a:solidFill>
                  <a:prstClr val="black"/>
                </a:solidFill>
                <a:latin typeface="Times New Roman" panose="02020603050405020304" pitchFamily="18" charset="0"/>
                <a:cs typeface="Times New Roman" panose="02020603050405020304" pitchFamily="18" charset="0"/>
              </a:rPr>
              <a:t>ПӨО </a:t>
            </a:r>
            <a:r>
              <a:rPr lang="ru-RU" dirty="0" err="1" smtClean="0">
                <a:solidFill>
                  <a:prstClr val="black"/>
                </a:solidFill>
                <a:latin typeface="Times New Roman" panose="02020603050405020304" pitchFamily="18" charset="0"/>
                <a:cs typeface="Times New Roman" panose="02020603050405020304" pitchFamily="18" charset="0"/>
              </a:rPr>
              <a:t>және</a:t>
            </a:r>
            <a:r>
              <a:rPr lang="ru-RU" dirty="0" smtClean="0">
                <a:solidFill>
                  <a:prstClr val="black"/>
                </a:solidFill>
                <a:latin typeface="Times New Roman" panose="02020603050405020304" pitchFamily="18" charset="0"/>
                <a:cs typeface="Times New Roman" panose="02020603050405020304" pitchFamily="18" charset="0"/>
              </a:rPr>
              <a:t> ҰБА </a:t>
            </a:r>
            <a:r>
              <a:rPr lang="ru-RU" dirty="0" err="1" smtClean="0">
                <a:solidFill>
                  <a:prstClr val="black"/>
                </a:solidFill>
                <a:latin typeface="Times New Roman" panose="02020603050405020304" pitchFamily="18" charset="0"/>
                <a:cs typeface="Times New Roman" panose="02020603050405020304" pitchFamily="18" charset="0"/>
              </a:rPr>
              <a:t>ұсынған</a:t>
            </a:r>
            <a:r>
              <a:rPr lang="ru-RU" dirty="0" smtClean="0">
                <a:solidFill>
                  <a:prstClr val="black"/>
                </a:solidFill>
                <a:latin typeface="Times New Roman" panose="02020603050405020304" pitchFamily="18" charset="0"/>
                <a:cs typeface="Times New Roman" panose="02020603050405020304" pitchFamily="18" charset="0"/>
              </a:rPr>
              <a:t> </a:t>
            </a:r>
            <a:r>
              <a:rPr lang="ru-RU" dirty="0" err="1" smtClean="0">
                <a:solidFill>
                  <a:prstClr val="black"/>
                </a:solidFill>
                <a:latin typeface="Times New Roman" panose="02020603050405020304" pitchFamily="18" charset="0"/>
                <a:cs typeface="Times New Roman" panose="02020603050405020304" pitchFamily="18" charset="0"/>
              </a:rPr>
              <a:t>әдістемелік</a:t>
            </a:r>
            <a:r>
              <a:rPr lang="ru-RU" dirty="0" smtClean="0">
                <a:solidFill>
                  <a:prstClr val="black"/>
                </a:solidFill>
                <a:latin typeface="Times New Roman" panose="02020603050405020304" pitchFamily="18" charset="0"/>
                <a:cs typeface="Times New Roman" panose="02020603050405020304" pitchFamily="18" charset="0"/>
              </a:rPr>
              <a:t> </a:t>
            </a:r>
            <a:r>
              <a:rPr lang="ru-RU" dirty="0" err="1" smtClean="0">
                <a:solidFill>
                  <a:prstClr val="black"/>
                </a:solidFill>
                <a:latin typeface="Times New Roman" panose="02020603050405020304" pitchFamily="18" charset="0"/>
                <a:cs typeface="Times New Roman" panose="02020603050405020304" pitchFamily="18" charset="0"/>
              </a:rPr>
              <a:t>құралдарды</a:t>
            </a:r>
            <a:r>
              <a:rPr lang="ru-RU" dirty="0" smtClean="0">
                <a:solidFill>
                  <a:prstClr val="black"/>
                </a:solidFill>
                <a:latin typeface="Times New Roman" panose="02020603050405020304" pitchFamily="18" charset="0"/>
                <a:cs typeface="Times New Roman" panose="02020603050405020304" pitchFamily="18" charset="0"/>
              </a:rPr>
              <a:t> </a:t>
            </a:r>
            <a:r>
              <a:rPr lang="ru-RU" dirty="0" err="1" smtClean="0">
                <a:solidFill>
                  <a:prstClr val="black"/>
                </a:solidFill>
                <a:latin typeface="Times New Roman" panose="02020603050405020304" pitchFamily="18" charset="0"/>
                <a:cs typeface="Times New Roman" panose="02020603050405020304" pitchFamily="18" charset="0"/>
              </a:rPr>
              <a:t>басшылыққа</a:t>
            </a:r>
            <a:r>
              <a:rPr lang="ru-RU" dirty="0" smtClean="0">
                <a:solidFill>
                  <a:prstClr val="black"/>
                </a:solidFill>
                <a:latin typeface="Times New Roman" panose="02020603050405020304" pitchFamily="18" charset="0"/>
                <a:cs typeface="Times New Roman" panose="02020603050405020304" pitchFamily="18" charset="0"/>
              </a:rPr>
              <a:t> </a:t>
            </a:r>
            <a:r>
              <a:rPr lang="ru-RU" dirty="0" err="1" smtClean="0">
                <a:solidFill>
                  <a:prstClr val="black"/>
                </a:solidFill>
                <a:latin typeface="Times New Roman" panose="02020603050405020304" pitchFamily="18" charset="0"/>
                <a:cs typeface="Times New Roman" panose="02020603050405020304" pitchFamily="18" charset="0"/>
              </a:rPr>
              <a:t>алады</a:t>
            </a:r>
            <a:endParaRPr lang="ru-RU" sz="1600" dirty="0">
              <a:solidFill>
                <a:prstClr val="black"/>
              </a:solidFill>
              <a:latin typeface="Times New Roman" panose="02020603050405020304" pitchFamily="18" charset="0"/>
              <a:cs typeface="Times New Roman" panose="02020603050405020304" pitchFamily="18" charset="0"/>
            </a:endParaRPr>
          </a:p>
        </p:txBody>
      </p:sp>
      <p:sp>
        <p:nvSpPr>
          <p:cNvPr id="5" name="Левая фигурная скобка 4"/>
          <p:cNvSpPr/>
          <p:nvPr/>
        </p:nvSpPr>
        <p:spPr>
          <a:xfrm rot="4660365">
            <a:off x="8496710" y="1227274"/>
            <a:ext cx="579810" cy="3458437"/>
          </a:xfrm>
          <a:prstGeom prst="leftBrace">
            <a:avLst>
              <a:gd name="adj1" fmla="val 8333"/>
              <a:gd name="adj2" fmla="val 5144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10" name="Левая фигурная скобка 9"/>
          <p:cNvSpPr/>
          <p:nvPr/>
        </p:nvSpPr>
        <p:spPr>
          <a:xfrm rot="4815273">
            <a:off x="3902562" y="1344192"/>
            <a:ext cx="579810" cy="5013667"/>
          </a:xfrm>
          <a:prstGeom prst="leftBrace">
            <a:avLst>
              <a:gd name="adj1" fmla="val 0"/>
              <a:gd name="adj2" fmla="val 5232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Tree>
    <p:extLst>
      <p:ext uri="{BB962C8B-B14F-4D97-AF65-F5344CB8AC3E}">
        <p14:creationId xmlns:p14="http://schemas.microsoft.com/office/powerpoint/2010/main" xmlns="" val="215768673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Открытая">
  <a:themeElements>
    <a:clrScheme name="Составная">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Открытая">
  <a:themeElements>
    <a:clrScheme name="Остин">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5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7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8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3_Открытая">
  <a:themeElements>
    <a:clrScheme name="Составная">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8.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3267</TotalTime>
  <Words>5185</Words>
  <Application>Microsoft Office PowerPoint</Application>
  <PresentationFormat>Произвольный</PresentationFormat>
  <Paragraphs>1111</Paragraphs>
  <Slides>70</Slides>
  <Notes>20</Notes>
  <HiddenSlides>0</HiddenSlides>
  <MMClips>0</MMClips>
  <ScaleCrop>false</ScaleCrop>
  <HeadingPairs>
    <vt:vector size="6" baseType="variant">
      <vt:variant>
        <vt:lpstr>Тема</vt:lpstr>
      </vt:variant>
      <vt:variant>
        <vt:i4>7</vt:i4>
      </vt:variant>
      <vt:variant>
        <vt:lpstr>Внедренные серверы OLE</vt:lpstr>
      </vt:variant>
      <vt:variant>
        <vt:i4>1</vt:i4>
      </vt:variant>
      <vt:variant>
        <vt:lpstr>Заголовки слайдов</vt:lpstr>
      </vt:variant>
      <vt:variant>
        <vt:i4>70</vt:i4>
      </vt:variant>
    </vt:vector>
  </HeadingPairs>
  <TitlesOfParts>
    <vt:vector size="78" baseType="lpstr">
      <vt:lpstr>1_Открытая</vt:lpstr>
      <vt:lpstr>1_Тема Office</vt:lpstr>
      <vt:lpstr>2_Открытая</vt:lpstr>
      <vt:lpstr>5_Тема Office</vt:lpstr>
      <vt:lpstr>7_Тема Office</vt:lpstr>
      <vt:lpstr>8_Тема Office</vt:lpstr>
      <vt:lpstr>3_Открытая</vt:lpstr>
      <vt:lpstr>Формула</vt:lpstr>
      <vt:lpstr>Слайд 1</vt:lpstr>
      <vt:lpstr>  </vt:lpstr>
      <vt:lpstr>Слайд 3</vt:lpstr>
      <vt:lpstr>Слайд 4</vt:lpstr>
      <vt:lpstr>Слайд 5</vt:lpstr>
      <vt:lpstr>Жиынтық бағалау</vt:lpstr>
      <vt:lpstr>Жиынтық бағалау үдерісі</vt:lpstr>
      <vt:lpstr> ҚР МЖМБС  Білім беру аясында білім алушылардың дайындық деңгейлеріне қойылатын талаптар  (күтілетін нәтижелер Б.Блум таксономиясына негізделген)</vt:lpstr>
      <vt:lpstr>Слайд 9</vt:lpstr>
      <vt:lpstr>Слайд 10</vt:lpstr>
      <vt:lpstr>Екі көзқарас:</vt:lpstr>
      <vt:lpstr>Слайд 12</vt:lpstr>
      <vt:lpstr>Бастауыш білім беру оқу бағдарламасына сәйкес бағалау рәсімдерінің саны, 2-сынып</vt:lpstr>
      <vt:lpstr>Слайд 14</vt:lpstr>
      <vt:lpstr>Слайд 15</vt:lpstr>
      <vt:lpstr>Слайд 16</vt:lpstr>
      <vt:lpstr>Слайд 17</vt:lpstr>
      <vt:lpstr>Слайд 18</vt:lpstr>
      <vt:lpstr>Слайд 19</vt:lpstr>
      <vt:lpstr>Слайд 20</vt:lpstr>
      <vt:lpstr>Бөлім/ортақ тақырыпты жиынтық бағалау нәтижесі бойынша кері байланыс ұсыну үшін қолданылатын оқушылардың оқу жетістіктері деңгейлерінің сипаттамасы</vt:lpstr>
      <vt:lpstr>Рубрика үлгісі</vt:lpstr>
      <vt:lpstr>БӨЛІМ/ОРТАҚ ТАҚЫРЫП БОЙЫНША ЖИЫНТЫҚ БАҒАЛАУ</vt:lpstr>
      <vt:lpstr>БӨЛІМ/ОРТАҚ ТАҚЫРЫП БОЙЫНША ЖИЫНТЫҚ БАҒАЛАУ</vt:lpstr>
      <vt:lpstr>Слайд 25</vt:lpstr>
      <vt:lpstr>Тренинг </vt:lpstr>
      <vt:lpstr>Слайд 27</vt:lpstr>
      <vt:lpstr>Слайд 28</vt:lpstr>
      <vt:lpstr>ТОҚСАНДЫҚ ЖИЫНТЫҚ БАҒАЛАУДЫ ӨТКІЗУ</vt:lpstr>
      <vt:lpstr>ТОҚСАН БОЙЫНША Жиынтық бағалау </vt:lpstr>
      <vt:lpstr>ЖИЫНТЫҚ БАҒАЛАУ РӘСІМДЕРІ</vt:lpstr>
      <vt:lpstr>Слайд 32</vt:lpstr>
      <vt:lpstr>СПЕЦИФИКАЦИЯНЫҢ ҚҰРЫЛЫМЫ </vt:lpstr>
      <vt:lpstr>Слайд 34</vt:lpstr>
      <vt:lpstr>ТОҚСАНДЫҚ ЖИЫНТЫҚ БАҒАЛАУ </vt:lpstr>
      <vt:lpstr>Слайд 36</vt:lpstr>
      <vt:lpstr>ТОҚСАНДЫҚ ЖИЫНТЫҚ БАҒАЛАУ ТАПСЫРМАЛАРЫН ҚҰРАСТЫРУ АЛГОРИТМІ </vt:lpstr>
      <vt:lpstr>Жиынтық бағалаудың құрылымы</vt:lpstr>
      <vt:lpstr>Слайд 39</vt:lpstr>
      <vt:lpstr>Слайд 40</vt:lpstr>
      <vt:lpstr>ТОҚСАНДЫҚ ЖИЫНТЫҚ БАҒАЛАУДЫ ӨТКІЗУГЕ  АРНАЛҒАН ЕРЕЖЕ ҚҰРАСТЫРУ</vt:lpstr>
      <vt:lpstr>ТОҚСАНДЫҚ ЖИЫНТЫҚ БАҒАЛАУДЫ ӨТКІЗУГЕ  АРНАЛҒАН ЕРЕЖЕ</vt:lpstr>
      <vt:lpstr>Модерация</vt:lpstr>
      <vt:lpstr> МОДЕРАЦИЯ</vt:lpstr>
      <vt:lpstr>Слайд 45</vt:lpstr>
      <vt:lpstr>Модерацияны тиімді өткізу үшін жағдайлар</vt:lpstr>
      <vt:lpstr>Тоқсандық жиынтық модерация хаттамалары</vt:lpstr>
      <vt:lpstr> МОДЕРАЦИЯ</vt:lpstr>
      <vt:lpstr> МОДЕРАЦИЯ</vt:lpstr>
      <vt:lpstr> МОДЕРАЦИЯ</vt:lpstr>
      <vt:lpstr> Балл қою схемасы   Ғылымға кіріспе</vt:lpstr>
      <vt:lpstr> Қазақ тілі</vt:lpstr>
      <vt:lpstr>МОДЕРАЦИЯ </vt:lpstr>
      <vt:lpstr>ПОРТФОЛИО</vt:lpstr>
      <vt:lpstr>Оқушы портфолиосы</vt:lpstr>
      <vt:lpstr>БАҒАЛАУ БОЙЫНША НЕГІЗГІ ҚҰЖАТТАР ТІЗІМІ</vt:lpstr>
      <vt:lpstr>Критериалды бағалау жүйесін еңгізу бойынша оқушылардың оқу жетістіктерін тіркеу</vt:lpstr>
      <vt:lpstr>Слайд 58</vt:lpstr>
      <vt:lpstr>Сынып журналындағы өзгерістер</vt:lpstr>
      <vt:lpstr>Оқушының күнделігіндегі өзгерістер</vt:lpstr>
      <vt:lpstr>    Мектеп үйлестірушілеріне арналған критериалды бағалау бойынша ұсыныстар </vt:lpstr>
      <vt:lpstr>Нормативтік құжаттар тізімі (мектеп үйлестірушілеріне)</vt:lpstr>
      <vt:lpstr>Қалыптастырушы бағалауға арналған тапсырмалар жинағы</vt:lpstr>
      <vt:lpstr>Өңірлік және мектеп үйлестірушілеріне арналған критериалды бағалау бойынша нұсқаулық</vt:lpstr>
      <vt:lpstr>Слайд 65</vt:lpstr>
      <vt:lpstr>Слайд 66</vt:lpstr>
      <vt:lpstr>Слайд 67</vt:lpstr>
      <vt:lpstr>Слайд 68</vt:lpstr>
      <vt:lpstr>Слайд 69</vt:lpstr>
      <vt:lpstr>Өңірлік және мектеп үйлестірушілеріне арналған критериалды бағалау бойынша нұсқаулығында  (3-6 қосымшалар негізінде құжаттарды жүргізу)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Принципы критериального оценивания</dc:title>
  <dc:creator>Saltanat Zhumabayeva</dc:creator>
  <cp:lastModifiedBy>1</cp:lastModifiedBy>
  <cp:revision>256</cp:revision>
  <cp:lastPrinted>2016-07-21T04:08:48Z</cp:lastPrinted>
  <dcterms:created xsi:type="dcterms:W3CDTF">2016-07-20T08:08:07Z</dcterms:created>
  <dcterms:modified xsi:type="dcterms:W3CDTF">2017-04-04T09:15:56Z</dcterms:modified>
</cp:coreProperties>
</file>