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Гульжанар\Downloads\WhatsApp Image 2024-10-17 at 18.10.0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2941"/>
            <a:ext cx="2664295" cy="342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Гульжанар\Downloads\WhatsApp Image 2024-10-17 at 18.09.42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62923"/>
            <a:ext cx="2520280" cy="326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Гульжанар\Downloads\WhatsApp Image 2024-10-17 at 18.10.35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72941"/>
            <a:ext cx="2520280" cy="3439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Гульжанар\Downloads\WhatsApp Image 2024-10-17 at 18.11.08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1776">
            <a:off x="1727035" y="3556870"/>
            <a:ext cx="2664295" cy="299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Гульжанар\Downloads\WhatsApp Image 2024-10-17 at 18.11.42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2517">
            <a:off x="5046034" y="3529436"/>
            <a:ext cx="2520280" cy="317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929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Гульжанар</dc:creator>
  <cp:lastModifiedBy>Гульжанар</cp:lastModifiedBy>
  <cp:revision>3</cp:revision>
  <dcterms:created xsi:type="dcterms:W3CDTF">2024-10-17T12:02:57Z</dcterms:created>
  <dcterms:modified xsi:type="dcterms:W3CDTF">2024-11-13T07:45:01Z</dcterms:modified>
</cp:coreProperties>
</file>