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Гульжанар\Downloads\WhatsApp Image 2024-11-07 at 19.25.0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14" y="395328"/>
            <a:ext cx="2348629" cy="307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ownloads\WhatsApp Image 2024-11-07 at 19.25.07 (1)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29073"/>
            <a:ext cx="2232248" cy="2927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ownloads\WhatsApp Image 2024-11-07 at 19.25.06 (2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27536"/>
            <a:ext cx="2304255" cy="302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ownloads\WhatsApp Image 2024-11-07 at 19.25.06 (3)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589538"/>
            <a:ext cx="2289742" cy="2963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Гульжанар\Downloads\WhatsApp Image 2024-11-07 at 19.25.07 (2)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73119"/>
            <a:ext cx="2448272" cy="298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4572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Гульжанар</dc:creator>
  <cp:lastModifiedBy>Гульжанар</cp:lastModifiedBy>
  <cp:revision>2</cp:revision>
  <dcterms:created xsi:type="dcterms:W3CDTF">2024-11-06T05:50:08Z</dcterms:created>
  <dcterms:modified xsi:type="dcterms:W3CDTF">2024-11-13T07:46:26Z</dcterms:modified>
</cp:coreProperties>
</file>