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772400" cy="432047"/>
          </a:xfrm>
        </p:spPr>
        <p:txBody>
          <a:bodyPr>
            <a:normAutofit fontScale="90000"/>
          </a:bodyPr>
          <a:lstStyle/>
          <a:p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 ас мәзірі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Гульжанар\Downloads\WhatsApp Image 2024-11-13 at 13.47.58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36" y="692696"/>
            <a:ext cx="231723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ownloads\WhatsApp Image 2024-11-13 at 13.48.02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724953"/>
            <a:ext cx="2261736" cy="3083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ownloads\WhatsApp Image 2024-11-13 at 13.48.03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724953"/>
            <a:ext cx="2278265" cy="306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ownloads\WhatsApp Image 2024-11-13 at 13.48.03 (1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367" y="3284984"/>
            <a:ext cx="2343913" cy="335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ownloads\WhatsApp Image 2024-11-13 at 13.48.04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685" y="3305766"/>
            <a:ext cx="2384167" cy="3431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2663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Күнделікті ас мәзірі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Күнделікті ас мәзірі</dc:title>
  <dc:creator>Гульжанар</dc:creator>
  <cp:lastModifiedBy>Гульжанар</cp:lastModifiedBy>
  <cp:revision>1</cp:revision>
  <dcterms:created xsi:type="dcterms:W3CDTF">2024-11-13T07:48:34Z</dcterms:created>
  <dcterms:modified xsi:type="dcterms:W3CDTF">2024-11-13T07:54:07Z</dcterms:modified>
</cp:coreProperties>
</file>