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9655" y="232353"/>
            <a:ext cx="7772400" cy="820384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меню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esktop\WhatsApp Image 2024-11-18 at 12.08.02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2594586" cy="301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1-18 at 12.08.4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469595" cy="301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1-18 at 12.09.2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827729"/>
            <a:ext cx="2423843" cy="302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1-18 at 12.10.01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17032"/>
            <a:ext cx="2448272" cy="296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1-18 at 12.10.35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34544"/>
            <a:ext cx="2229416" cy="297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977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Күнделікті меню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Күнделікті меню</dc:title>
  <dc:creator>Гульжанар</dc:creator>
  <cp:lastModifiedBy>Гульжанар</cp:lastModifiedBy>
  <cp:revision>1</cp:revision>
  <dcterms:created xsi:type="dcterms:W3CDTF">2024-11-18T06:13:19Z</dcterms:created>
  <dcterms:modified xsi:type="dcterms:W3CDTF">2024-11-18T06:18:16Z</dcterms:modified>
</cp:coreProperties>
</file>