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Гульжанар\Desktop\WhatsApp Image 2024-10-10 at 13.00.42 (1)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990" y="836712"/>
            <a:ext cx="2228793" cy="270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Гульжанар\Desktop\WhatsApp Image 2024-10-10 at 13.00.42 (4)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179" y="836712"/>
            <a:ext cx="2234714" cy="2763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Гульжанар\Desktop\WhatsApp Image 2024-10-10 at 13.00.43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4255" y="836712"/>
            <a:ext cx="2209302" cy="272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Гульжанар\Desktop\WhatsApp Image 2024-10-10 at 13.00.43 (2).jpe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391" y="3789040"/>
            <a:ext cx="2096598" cy="2795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Гульжанар\Desktop\WhatsApp Image 2024-10-10 at 13.00.43 (1).jpe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765" y="3789040"/>
            <a:ext cx="2139702" cy="2852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Гульжанар\Desktop\WhatsApp Image 2024-10-10 at 13.00.44.jpe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574" y="3789040"/>
            <a:ext cx="2094061" cy="2792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8990" y="27856"/>
            <a:ext cx="8229600" cy="778098"/>
          </a:xfrm>
        </p:spPr>
        <p:txBody>
          <a:bodyPr>
            <a:noAutofit/>
          </a:bodyPr>
          <a:lstStyle/>
          <a:p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Бракеражды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комиссияның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жұмысы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9722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Бракеражды комиссияның жұмысы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Гульжанар</dc:creator>
  <cp:lastModifiedBy>Гульжанар</cp:lastModifiedBy>
  <cp:revision>2</cp:revision>
  <dcterms:created xsi:type="dcterms:W3CDTF">2024-10-10T11:34:01Z</dcterms:created>
  <dcterms:modified xsi:type="dcterms:W3CDTF">2024-10-10T11:44:45Z</dcterms:modified>
</cp:coreProperties>
</file>