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1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"/>
            <a:ext cx="7772400" cy="620687"/>
          </a:xfrm>
        </p:spPr>
        <p:txBody>
          <a:bodyPr>
            <a:normAutofit/>
          </a:bodyPr>
          <a:lstStyle/>
          <a:p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Бракеражды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комиссияның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жұмысы</a:t>
            </a:r>
            <a:endParaRPr lang="ru-RU" sz="1800" dirty="0"/>
          </a:p>
        </p:txBody>
      </p:sp>
      <p:pic>
        <p:nvPicPr>
          <p:cNvPr id="1026" name="Picture 2" descr="C:\Users\Гульжанар\Desktop\WhatsApp Image 2024-11-18 at 13.03.39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548680"/>
            <a:ext cx="2592288" cy="324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Гульжанар\Desktop\WhatsApp Image 2024-11-18 at 13.03.41.jpe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518772"/>
            <a:ext cx="2448272" cy="3270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Гульжанар\Desktop\WhatsApp Image 2024-11-18 at 13.03.42.jpe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566688"/>
            <a:ext cx="3055431" cy="3222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Гульжанар\Desktop\WhatsApp Image 2024-11-18 at 13.03.41 (1).jpe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5" y="4005063"/>
            <a:ext cx="2808311" cy="2790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Гульжанар\Desktop\WhatsApp Image 2024-11-18 at 13.03.43.jpe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3" y="4005062"/>
            <a:ext cx="2592288" cy="2790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Гульжанар\Desktop\WhatsApp Image 2024-11-18 at 13.03.40.jpe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3260" y="4010247"/>
            <a:ext cx="2940315" cy="2784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820099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Бракеражды комиссияның жұмысы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Бракеражды комиссияның жұмысы</dc:title>
  <dc:creator>Гульжанар</dc:creator>
  <cp:lastModifiedBy>Гульжанар</cp:lastModifiedBy>
  <cp:revision>1</cp:revision>
  <dcterms:created xsi:type="dcterms:W3CDTF">2024-11-18T07:39:58Z</dcterms:created>
  <dcterms:modified xsi:type="dcterms:W3CDTF">2024-11-18T07:45:11Z</dcterms:modified>
</cp:coreProperties>
</file>