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432047"/>
          </a:xfrm>
        </p:spPr>
        <p:txBody>
          <a:bodyPr>
            <a:normAutofit/>
          </a:bodyPr>
          <a:lstStyle/>
          <a:p>
            <a: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 мәзір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Гульжанар\Desktop\WhatsApp Image 2024-12-13 at 12.13.51 (1)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29" y="232551"/>
            <a:ext cx="2789762" cy="355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Гульжанар\Desktop\WhatsApp Image 2024-12-13 at 12.13.52 (1)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77786"/>
            <a:ext cx="2880320" cy="392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Гульжанар\Desktop\WhatsApp Image 2024-12-13 at 12.13.52 (4)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60648"/>
            <a:ext cx="2592288" cy="3420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Гульжанар\Desktop\WhatsApp Image 2024-12-13 at 12.13.52 (5)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693" y="3356974"/>
            <a:ext cx="2682880" cy="3455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Гульжанар\Desktop\WhatsApp Image 2024-12-13 at 12.13.53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888" y="3104569"/>
            <a:ext cx="2618776" cy="3721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5125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Күнделікті мәзір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Күнделікті мәзір</dc:title>
  <dc:creator>Гульжанар</dc:creator>
  <cp:lastModifiedBy>Гульжанар</cp:lastModifiedBy>
  <cp:revision>1</cp:revision>
  <dcterms:created xsi:type="dcterms:W3CDTF">2024-12-13T06:57:21Z</dcterms:created>
  <dcterms:modified xsi:type="dcterms:W3CDTF">2024-12-13T07:07:42Z</dcterms:modified>
</cp:coreProperties>
</file>