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17.12.2024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7"/>
            <a:ext cx="7772400" cy="576063"/>
          </a:xfrm>
        </p:spPr>
        <p:txBody>
          <a:bodyPr>
            <a:normAutofit/>
          </a:bodyPr>
          <a:lstStyle/>
          <a:p>
            <a:r>
              <a:rPr lang="kk-KZ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Күнделікті мәзір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Гульжанар\Desktop\WhatsApp Image 2024-12-17 at 14.04.42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764704"/>
            <a:ext cx="2520279" cy="30735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Гульжанар\Desktop\WhatsApp Image 2024-12-17 at 14.04.49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791313"/>
            <a:ext cx="2441521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Гульжанар\Desktop\WhatsApp Image 2024-12-17 at 14.04.49 (1).jpe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795149"/>
            <a:ext cx="2739283" cy="3020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Гульжанар\Desktop\WhatsApp Image 2024-12-17 at 14.04.50.jpe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4834" y="3284984"/>
            <a:ext cx="2645085" cy="3573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740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Күнделікті мәзір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Күнделікті мәзір</dc:title>
  <dc:creator>Гульжанар</dc:creator>
  <cp:lastModifiedBy>Гульжанар</cp:lastModifiedBy>
  <cp:revision>2</cp:revision>
  <dcterms:created xsi:type="dcterms:W3CDTF">2024-12-17T08:15:29Z</dcterms:created>
  <dcterms:modified xsi:type="dcterms:W3CDTF">2024-12-17T08:21:49Z</dcterms:modified>
</cp:coreProperties>
</file>