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432047"/>
          </a:xfrm>
        </p:spPr>
        <p:txBody>
          <a:bodyPr>
            <a:normAutofit/>
          </a:bodyPr>
          <a:lstStyle/>
          <a:p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Бракераж комиссиясының жұмысы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Гульжанар\Desktop\WhatsApp Image 2024-11-28 at 16.47.57 (2)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06" y="908720"/>
            <a:ext cx="2236431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Гульжанар\Desktop\WhatsApp Image 2024-11-28 at 16.47.57 (1)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908720"/>
            <a:ext cx="210714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Гульжанар\Desktop\WhatsApp Image 2024-11-28 at 16.47.57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908720"/>
            <a:ext cx="2263434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Гульжанар\Desktop\WhatsApp Image 2024-11-28 at 16.47.56 (1)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717032"/>
            <a:ext cx="2376264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Гульжанар\Desktop\WhatsApp Image 2024-11-28 at 16.47.56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717032"/>
            <a:ext cx="3312436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2923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Бракераж комиссиясының жұмысы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Бракераж комиссиясының жұмысы</dc:title>
  <dc:creator>Гульжанар</dc:creator>
  <cp:lastModifiedBy>Гульжанар</cp:lastModifiedBy>
  <cp:revision>1</cp:revision>
  <dcterms:created xsi:type="dcterms:W3CDTF">2024-12-02T03:54:36Z</dcterms:created>
  <dcterms:modified xsi:type="dcterms:W3CDTF">2024-12-02T03:58:45Z</dcterms:modified>
</cp:coreProperties>
</file>