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1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Гульжанар\Desktop\WhatsApp Image 2025-01-15 at 18.16.27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2232248" cy="2976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Гульжанар\Desktop\WhatsApp Image 2025-01-15 at 18.16.27 (1)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6030" y="468885"/>
            <a:ext cx="2184082" cy="2912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Гульжанар\Desktop\WhatsApp Image 2025-01-15 at 18.16.27 (2)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174" y="450659"/>
            <a:ext cx="2197751" cy="293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Гульжанар\Desktop\WhatsApp Image 2025-01-15 at 18.16.29 (1)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60" y="3717032"/>
            <a:ext cx="3107499" cy="2330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Гульжанар\Desktop\WhatsApp Image 2025-01-15 at 18.16.29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717032"/>
            <a:ext cx="3181155" cy="238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92922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Гульжанар</dc:creator>
  <cp:lastModifiedBy>Гульжанар</cp:lastModifiedBy>
  <cp:revision>1</cp:revision>
  <dcterms:created xsi:type="dcterms:W3CDTF">2025-01-15T16:51:08Z</dcterms:created>
  <dcterms:modified xsi:type="dcterms:W3CDTF">2025-01-15T16:54:50Z</dcterms:modified>
</cp:coreProperties>
</file>