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Гульжанар\Desktop\WhatsApp Image 2024-12-27 at 12.49.54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2130866" cy="284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Гульжанар\Desktop\WhatsApp Image 2024-12-27 at 12.49.55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4664"/>
            <a:ext cx="2190558" cy="2920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Гульжанар\Desktop\WhatsApp Image 2024-12-27 at 12.49.57 (1)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532" y="381681"/>
            <a:ext cx="2130866" cy="284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Гульжанар\Desktop\WhatsApp Image 2024-12-27 at 12.49.56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861048"/>
            <a:ext cx="2375786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Гульжанар\Desktop\WhatsApp Image 2024-12-27 at 12.49.57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428" y="3856174"/>
            <a:ext cx="2221537" cy="230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7086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Гульжанар</dc:creator>
  <cp:lastModifiedBy>Гульжанар</cp:lastModifiedBy>
  <cp:revision>1</cp:revision>
  <dcterms:created xsi:type="dcterms:W3CDTF">2025-01-09T05:24:53Z</dcterms:created>
  <dcterms:modified xsi:type="dcterms:W3CDTF">2025-01-09T05:28:39Z</dcterms:modified>
</cp:coreProperties>
</file>