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жанар\Desktop\WhatsApp Image 2024-12-27 at 12.49.5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130866" cy="284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2-27 at 12.49.5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2190558" cy="292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2-27 at 12.49.57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32" y="381681"/>
            <a:ext cx="2130866" cy="284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2-27 at 12.49.56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37578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2-27 at 12.49.57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428" y="3856174"/>
            <a:ext cx="2221537" cy="230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08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Гульжанар</dc:creator>
  <cp:lastModifiedBy>Гульжанар</cp:lastModifiedBy>
  <cp:revision>1</cp:revision>
  <dcterms:created xsi:type="dcterms:W3CDTF">2025-01-09T05:24:53Z</dcterms:created>
  <dcterms:modified xsi:type="dcterms:W3CDTF">2025-01-09T05:28:39Z</dcterms:modified>
</cp:coreProperties>
</file>